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48" r:id="rId4"/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</p:sldIdLst>
  <p:sldSz cy="5143500" cx="9144000"/>
  <p:notesSz cx="6858000" cy="9144000"/>
  <p:embeddedFontLst>
    <p:embeddedFont>
      <p:font typeface="Nunito"/>
      <p:regular r:id="rId39"/>
      <p:bold r:id="rId40"/>
      <p:italic r:id="rId41"/>
      <p:boldItalic r:id="rId42"/>
    </p:embeddedFont>
    <p:embeddedFont>
      <p:font typeface="Maven Pro"/>
      <p:regular r:id="rId43"/>
      <p:bold r:id="rId44"/>
    </p:embeddedFont>
    <p:embeddedFont>
      <p:font typeface="Pacifico"/>
      <p:regular r:id="rId4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46" roundtripDataSignature="AMtx7mgmgYnkK4fzTKwccmeawPpQycxq6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Nunito-bold.fntdata"/><Relationship Id="rId20" Type="http://schemas.openxmlformats.org/officeDocument/2006/relationships/slide" Target="slides/slide14.xml"/><Relationship Id="rId42" Type="http://schemas.openxmlformats.org/officeDocument/2006/relationships/font" Target="fonts/Nunito-boldItalic.fntdata"/><Relationship Id="rId41" Type="http://schemas.openxmlformats.org/officeDocument/2006/relationships/font" Target="fonts/Nunito-italic.fntdata"/><Relationship Id="rId22" Type="http://schemas.openxmlformats.org/officeDocument/2006/relationships/slide" Target="slides/slide16.xml"/><Relationship Id="rId44" Type="http://schemas.openxmlformats.org/officeDocument/2006/relationships/font" Target="fonts/MavenPro-bold.fntdata"/><Relationship Id="rId21" Type="http://schemas.openxmlformats.org/officeDocument/2006/relationships/slide" Target="slides/slide15.xml"/><Relationship Id="rId43" Type="http://schemas.openxmlformats.org/officeDocument/2006/relationships/font" Target="fonts/MavenPro-regular.fntdata"/><Relationship Id="rId24" Type="http://schemas.openxmlformats.org/officeDocument/2006/relationships/slide" Target="slides/slide18.xml"/><Relationship Id="rId46" Type="http://customschemas.google.com/relationships/presentationmetadata" Target="metadata"/><Relationship Id="rId23" Type="http://schemas.openxmlformats.org/officeDocument/2006/relationships/slide" Target="slides/slide17.xml"/><Relationship Id="rId45" Type="http://schemas.openxmlformats.org/officeDocument/2006/relationships/font" Target="fonts/Pacifico-regular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slide" Target="slides/slide31.xml"/><Relationship Id="rId14" Type="http://schemas.openxmlformats.org/officeDocument/2006/relationships/slide" Target="slides/slide8.xml"/><Relationship Id="rId36" Type="http://schemas.openxmlformats.org/officeDocument/2006/relationships/slide" Target="slides/slide30.xml"/><Relationship Id="rId17" Type="http://schemas.openxmlformats.org/officeDocument/2006/relationships/slide" Target="slides/slide11.xml"/><Relationship Id="rId39" Type="http://schemas.openxmlformats.org/officeDocument/2006/relationships/font" Target="fonts/Nunito-regular.fntdata"/><Relationship Id="rId16" Type="http://schemas.openxmlformats.org/officeDocument/2006/relationships/slide" Target="slides/slide10.xml"/><Relationship Id="rId38" Type="http://schemas.openxmlformats.org/officeDocument/2006/relationships/slide" Target="slides/slide32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g1534777c6ba_0_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2" name="Google Shape;542;g1534777c6ba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9" name="Google Shape;549;p1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2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5" name="Google Shape;555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63" name="Google Shape;563;p6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g1ff0ed50c13_9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1" name="Google Shape;571;g1ff0ed50c13_9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0" name="Google Shape;580;p12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9" name="Google Shape;589;p13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6" name="Google Shape;596;p14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g14b9647c54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2" name="Google Shape;602;g14b9647c54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09" name="Google Shape;609;p6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g1a25ec40fa4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9" name="Google Shape;619;g1a25ec40fa4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14ac97a2e61_3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14ac97a2e61_3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35" name="Google Shape;635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g15c3af2e712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3" name="Google Shape;643;g15c3af2e712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4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g22d1c373d62_0_2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6" name="Google Shape;656;g22d1c373d62_0_2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22d1c373d62_0_3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5" name="Google Shape;665;g22d1c373d62_0_3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g22d1c373d62_0_3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4" name="Google Shape;674;g22d1c373d62_0_3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g144c5f27627_0_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3" name="Google Shape;683;g144c5f27627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g144c5f27627_0_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3" name="Google Shape;693;g144c5f27627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8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g144c5f27627_0_3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0" name="Google Shape;700;g144c5f27627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g1beb58b61dd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9" name="Google Shape;709;g1beb58b61dd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5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g144c5f27627_0_4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7" name="Google Shape;717;g144c5f27627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6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g1ff0ed50c13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8" name="Google Shape;728;g1ff0ed50c13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4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g144c5f27627_0_7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6" name="Google Shape;736;g144c5f27627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g144c5f27627_0_7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5" name="Google Shape;745;g144c5f27627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0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g15c5d0003bb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2" name="Google Shape;752;g15c5d0003bb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7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g15c5d0003bb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9" name="Google Shape;759;g15c5d0003bb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4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g14ac97a2e61_3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6" name="Google Shape;766;g14ac97a2e61_3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5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g17b2ff7d76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7" name="Google Shape;777;g17b2ff7d76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4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g188becfa89a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6" name="Google Shape;786;g188becfa89a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4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p4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96" name="Google Shape;796;p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4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03" name="Google Shape;803;p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3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g1361875fc97_0_553"/>
          <p:cNvGrpSpPr/>
          <p:nvPr/>
        </p:nvGrpSpPr>
        <p:grpSpPr>
          <a:xfrm>
            <a:off x="7343003" y="3409675"/>
            <a:ext cx="1691422" cy="1732548"/>
            <a:chOff x="7343003" y="3409675"/>
            <a:chExt cx="1691422" cy="1732548"/>
          </a:xfrm>
        </p:grpSpPr>
        <p:grpSp>
          <p:nvGrpSpPr>
            <p:cNvPr id="11" name="Google Shape;11;g1361875fc97_0_553"/>
            <p:cNvGrpSpPr/>
            <p:nvPr/>
          </p:nvGrpSpPr>
          <p:grpSpPr>
            <a:xfrm>
              <a:off x="7343003" y="4453711"/>
              <a:ext cx="316800" cy="688512"/>
              <a:chOff x="7343003" y="4453711"/>
              <a:chExt cx="316800" cy="688512"/>
            </a:xfrm>
          </p:grpSpPr>
          <p:sp>
            <p:nvSpPr>
              <p:cNvPr id="12" name="Google Shape;12;g1361875fc97_0_553"/>
              <p:cNvSpPr/>
              <p:nvPr/>
            </p:nvSpPr>
            <p:spPr>
              <a:xfrm>
                <a:off x="7343003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" name="Google Shape;13;g1361875fc97_0_553"/>
              <p:cNvSpPr/>
              <p:nvPr/>
            </p:nvSpPr>
            <p:spPr>
              <a:xfrm>
                <a:off x="7343003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4" name="Google Shape;14;g1361875fc97_0_553"/>
            <p:cNvGrpSpPr/>
            <p:nvPr/>
          </p:nvGrpSpPr>
          <p:grpSpPr>
            <a:xfrm>
              <a:off x="7801210" y="4105700"/>
              <a:ext cx="316800" cy="1036523"/>
              <a:chOff x="7801210" y="4105700"/>
              <a:chExt cx="316800" cy="1036523"/>
            </a:xfrm>
          </p:grpSpPr>
          <p:sp>
            <p:nvSpPr>
              <p:cNvPr id="15" name="Google Shape;15;g1361875fc97_0_553"/>
              <p:cNvSpPr/>
              <p:nvPr/>
            </p:nvSpPr>
            <p:spPr>
              <a:xfrm>
                <a:off x="7801210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" name="Google Shape;16;g1361875fc97_0_553"/>
              <p:cNvSpPr/>
              <p:nvPr/>
            </p:nvSpPr>
            <p:spPr>
              <a:xfrm>
                <a:off x="7801210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" name="Google Shape;17;g1361875fc97_0_553"/>
              <p:cNvSpPr/>
              <p:nvPr/>
            </p:nvSpPr>
            <p:spPr>
              <a:xfrm>
                <a:off x="7801210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8" name="Google Shape;18;g1361875fc97_0_553"/>
            <p:cNvGrpSpPr/>
            <p:nvPr/>
          </p:nvGrpSpPr>
          <p:grpSpPr>
            <a:xfrm>
              <a:off x="8259418" y="3757688"/>
              <a:ext cx="316800" cy="1384535"/>
              <a:chOff x="8259418" y="3757688"/>
              <a:chExt cx="316800" cy="1384535"/>
            </a:xfrm>
          </p:grpSpPr>
          <p:sp>
            <p:nvSpPr>
              <p:cNvPr id="19" name="Google Shape;19;g1361875fc97_0_553"/>
              <p:cNvSpPr/>
              <p:nvPr/>
            </p:nvSpPr>
            <p:spPr>
              <a:xfrm>
                <a:off x="8259418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" name="Google Shape;20;g1361875fc97_0_553"/>
              <p:cNvSpPr/>
              <p:nvPr/>
            </p:nvSpPr>
            <p:spPr>
              <a:xfrm>
                <a:off x="8259418" y="3757688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21;g1361875fc97_0_553"/>
              <p:cNvSpPr/>
              <p:nvPr/>
            </p:nvSpPr>
            <p:spPr>
              <a:xfrm>
                <a:off x="8259418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22;g1361875fc97_0_553"/>
              <p:cNvSpPr/>
              <p:nvPr/>
            </p:nvSpPr>
            <p:spPr>
              <a:xfrm>
                <a:off x="8259418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3" name="Google Shape;23;g1361875fc97_0_553"/>
            <p:cNvGrpSpPr/>
            <p:nvPr/>
          </p:nvGrpSpPr>
          <p:grpSpPr>
            <a:xfrm>
              <a:off x="8717625" y="3409675"/>
              <a:ext cx="316800" cy="1732548"/>
              <a:chOff x="8717625" y="3409675"/>
              <a:chExt cx="316800" cy="1732548"/>
            </a:xfrm>
          </p:grpSpPr>
          <p:sp>
            <p:nvSpPr>
              <p:cNvPr id="24" name="Google Shape;24;g1361875fc97_0_553"/>
              <p:cNvSpPr/>
              <p:nvPr/>
            </p:nvSpPr>
            <p:spPr>
              <a:xfrm>
                <a:off x="8717625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" name="Google Shape;25;g1361875fc97_0_553"/>
              <p:cNvSpPr/>
              <p:nvPr/>
            </p:nvSpPr>
            <p:spPr>
              <a:xfrm>
                <a:off x="8717625" y="3757688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" name="Google Shape;26;g1361875fc97_0_553"/>
              <p:cNvSpPr/>
              <p:nvPr/>
            </p:nvSpPr>
            <p:spPr>
              <a:xfrm>
                <a:off x="8717625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" name="Google Shape;27;g1361875fc97_0_553"/>
              <p:cNvSpPr/>
              <p:nvPr/>
            </p:nvSpPr>
            <p:spPr>
              <a:xfrm>
                <a:off x="8717625" y="3409675"/>
                <a:ext cx="316800" cy="1732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" name="Google Shape;28;g1361875fc97_0_553"/>
              <p:cNvSpPr/>
              <p:nvPr/>
            </p:nvSpPr>
            <p:spPr>
              <a:xfrm>
                <a:off x="8717625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9" name="Google Shape;29;g1361875fc97_0_553"/>
          <p:cNvGrpSpPr/>
          <p:nvPr/>
        </p:nvGrpSpPr>
        <p:grpSpPr>
          <a:xfrm>
            <a:off x="5043503" y="0"/>
            <a:ext cx="3814072" cy="3839101"/>
            <a:chOff x="5043503" y="0"/>
            <a:chExt cx="3814072" cy="3839101"/>
          </a:xfrm>
        </p:grpSpPr>
        <p:sp>
          <p:nvSpPr>
            <p:cNvPr id="30" name="Google Shape;30;g1361875fc97_0_553"/>
            <p:cNvSpPr/>
            <p:nvPr/>
          </p:nvSpPr>
          <p:spPr>
            <a:xfrm>
              <a:off x="8460975" y="1817775"/>
              <a:ext cx="396600" cy="396600"/>
            </a:xfrm>
            <a:prstGeom prst="ellipse">
              <a:avLst/>
            </a:prstGeom>
            <a:solidFill>
              <a:schemeClr val="lt1">
                <a:alpha val="901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g1361875fc97_0_553"/>
            <p:cNvSpPr/>
            <p:nvPr/>
          </p:nvSpPr>
          <p:spPr>
            <a:xfrm rot="-9830444">
              <a:off x="6469759" y="3480727"/>
              <a:ext cx="320148" cy="320148"/>
            </a:xfrm>
            <a:prstGeom prst="ellipse">
              <a:avLst/>
            </a:prstGeom>
            <a:solidFill>
              <a:schemeClr val="lt1">
                <a:alpha val="901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2" name="Google Shape;32;g1361875fc97_0_553"/>
            <p:cNvGrpSpPr/>
            <p:nvPr/>
          </p:nvGrpSpPr>
          <p:grpSpPr>
            <a:xfrm>
              <a:off x="7647815" y="2704283"/>
              <a:ext cx="635220" cy="635219"/>
              <a:chOff x="6725724" y="2701260"/>
              <a:chExt cx="1208101" cy="1208100"/>
            </a:xfrm>
          </p:grpSpPr>
          <p:sp>
            <p:nvSpPr>
              <p:cNvPr id="33" name="Google Shape;33;g1361875fc97_0_553"/>
              <p:cNvSpPr/>
              <p:nvPr/>
            </p:nvSpPr>
            <p:spPr>
              <a:xfrm rot="5400000">
                <a:off x="6725725" y="2701260"/>
                <a:ext cx="1208100" cy="1208100"/>
              </a:xfrm>
              <a:prstGeom prst="ellipse">
                <a:avLst/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" name="Google Shape;34;g1361875fc97_0_553"/>
              <p:cNvSpPr/>
              <p:nvPr/>
            </p:nvSpPr>
            <p:spPr>
              <a:xfrm rot="5400000">
                <a:off x="6725724" y="2701260"/>
                <a:ext cx="1208100" cy="1208100"/>
              </a:xfrm>
              <a:prstGeom prst="pie">
                <a:avLst>
                  <a:gd fmla="val 8244818" name="adj1"/>
                  <a:gd fmla="val 16246175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" name="Google Shape;35;g1361875fc97_0_553"/>
              <p:cNvSpPr/>
              <p:nvPr/>
            </p:nvSpPr>
            <p:spPr>
              <a:xfrm rot="5400000">
                <a:off x="6954988" y="2930398"/>
                <a:ext cx="749700" cy="749700"/>
              </a:xfrm>
              <a:prstGeom prst="ellipse">
                <a:avLst/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6" name="Google Shape;36;g1361875fc97_0_553"/>
            <p:cNvSpPr/>
            <p:nvPr/>
          </p:nvSpPr>
          <p:spPr>
            <a:xfrm>
              <a:off x="8460975" y="1817775"/>
              <a:ext cx="396600" cy="396600"/>
            </a:xfrm>
            <a:prstGeom prst="pie">
              <a:avLst>
                <a:gd fmla="val 19376841" name="adj1"/>
                <a:gd fmla="val 16200000" name="adj2"/>
              </a:avLst>
            </a:prstGeom>
            <a:solidFill>
              <a:schemeClr val="lt1">
                <a:alpha val="901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7" name="Google Shape;37;g1361875fc97_0_553"/>
            <p:cNvGrpSpPr/>
            <p:nvPr/>
          </p:nvGrpSpPr>
          <p:grpSpPr>
            <a:xfrm>
              <a:off x="7952718" y="179238"/>
              <a:ext cx="873165" cy="873002"/>
              <a:chOff x="7754428" y="208725"/>
              <a:chExt cx="541800" cy="541800"/>
            </a:xfrm>
          </p:grpSpPr>
          <p:sp>
            <p:nvSpPr>
              <p:cNvPr id="38" name="Google Shape;38;g1361875fc97_0_553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ellipse">
                <a:avLst/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" name="Google Shape;39;g1361875fc97_0_553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pie">
                <a:avLst>
                  <a:gd fmla="val 19376841" name="adj1"/>
                  <a:gd fmla="val 12313574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0" name="Google Shape;40;g1361875fc97_0_553"/>
            <p:cNvSpPr/>
            <p:nvPr/>
          </p:nvSpPr>
          <p:spPr>
            <a:xfrm>
              <a:off x="5399840" y="356365"/>
              <a:ext cx="2577000" cy="2577000"/>
            </a:xfrm>
            <a:prstGeom prst="ellipse">
              <a:avLst/>
            </a:prstGeom>
            <a:solidFill>
              <a:schemeClr val="lt1">
                <a:alpha val="901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g1361875fc97_0_553"/>
            <p:cNvSpPr/>
            <p:nvPr/>
          </p:nvSpPr>
          <p:spPr>
            <a:xfrm rot="2043858">
              <a:off x="5503813" y="460310"/>
              <a:ext cx="2369480" cy="2369480"/>
            </a:xfrm>
            <a:prstGeom prst="ellipse">
              <a:avLst/>
            </a:prstGeom>
            <a:solidFill>
              <a:schemeClr val="lt1">
                <a:alpha val="901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42;g1361875fc97_0_553"/>
            <p:cNvSpPr/>
            <p:nvPr/>
          </p:nvSpPr>
          <p:spPr>
            <a:xfrm>
              <a:off x="5399795" y="360281"/>
              <a:ext cx="2577000" cy="2577000"/>
            </a:xfrm>
            <a:prstGeom prst="pie">
              <a:avLst>
                <a:gd fmla="val 8801158" name="adj1"/>
                <a:gd fmla="val 16200000" name="adj2"/>
              </a:avLst>
            </a:prstGeom>
            <a:solidFill>
              <a:schemeClr val="lt1">
                <a:alpha val="901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3;g1361875fc97_0_553"/>
            <p:cNvSpPr/>
            <p:nvPr/>
          </p:nvSpPr>
          <p:spPr>
            <a:xfrm rot="2044777">
              <a:off x="5911449" y="867729"/>
              <a:ext cx="1554223" cy="15542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g1361875fc97_0_553"/>
            <p:cNvSpPr/>
            <p:nvPr/>
          </p:nvSpPr>
          <p:spPr>
            <a:xfrm>
              <a:off x="5399795" y="356358"/>
              <a:ext cx="2577000" cy="2577000"/>
            </a:xfrm>
            <a:prstGeom prst="pie">
              <a:avLst>
                <a:gd fmla="val 12554101" name="adj1"/>
                <a:gd fmla="val 16200000" name="adj2"/>
              </a:avLst>
            </a:prstGeom>
            <a:solidFill>
              <a:schemeClr val="lt1">
                <a:alpha val="901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5;g1361875fc97_0_553"/>
            <p:cNvSpPr/>
            <p:nvPr/>
          </p:nvSpPr>
          <p:spPr>
            <a:xfrm rot="-9830444">
              <a:off x="6469759" y="3480726"/>
              <a:ext cx="320148" cy="320148"/>
            </a:xfrm>
            <a:prstGeom prst="pie">
              <a:avLst>
                <a:gd fmla="val 19376841" name="adj1"/>
                <a:gd fmla="val 16200000" name="adj2"/>
              </a:avLst>
            </a:prstGeom>
            <a:solidFill>
              <a:schemeClr val="lt1">
                <a:alpha val="901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6" name="Google Shape;46;g1361875fc97_0_553"/>
          <p:cNvSpPr txBox="1"/>
          <p:nvPr>
            <p:ph type="ctrTitle"/>
          </p:nvPr>
        </p:nvSpPr>
        <p:spPr>
          <a:xfrm>
            <a:off x="824000" y="1613813"/>
            <a:ext cx="4255500" cy="187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g1361875fc97_0_553"/>
          <p:cNvSpPr txBox="1"/>
          <p:nvPr>
            <p:ph idx="1" type="subTitle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8" name="Google Shape;48;g1361875fc97_0_553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oogle Shape;50;g1361875fc97_0_628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51" name="Google Shape;51;g1361875fc97_0_628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52;g1361875fc97_0_628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3" name="Google Shape;53;g1361875fc97_0_628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" name="Google Shape;54;g1361875fc97_0_628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g1361875fc97_0_628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g1361875fc97_0_643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58" name="Google Shape;58;g1361875fc97_0_643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59;g1361875fc97_0_643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0" name="Google Shape;60;g1361875fc97_0_643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1" name="Google Shape;61;g1361875fc97_0_643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g1361875fc97_0_593"/>
          <p:cNvGrpSpPr/>
          <p:nvPr/>
        </p:nvGrpSpPr>
        <p:grpSpPr>
          <a:xfrm>
            <a:off x="146769" y="3406"/>
            <a:ext cx="1233214" cy="1384535"/>
            <a:chOff x="146769" y="3406"/>
            <a:chExt cx="1233214" cy="1384535"/>
          </a:xfrm>
        </p:grpSpPr>
        <p:grpSp>
          <p:nvGrpSpPr>
            <p:cNvPr id="64" name="Google Shape;64;g1361875fc97_0_593"/>
            <p:cNvGrpSpPr/>
            <p:nvPr/>
          </p:nvGrpSpPr>
          <p:grpSpPr>
            <a:xfrm>
              <a:off x="1063183" y="3406"/>
              <a:ext cx="316800" cy="688513"/>
              <a:chOff x="1063183" y="3406"/>
              <a:chExt cx="316800" cy="688513"/>
            </a:xfrm>
          </p:grpSpPr>
          <p:sp>
            <p:nvSpPr>
              <p:cNvPr id="65" name="Google Shape;65;g1361875fc97_0_593"/>
              <p:cNvSpPr/>
              <p:nvPr/>
            </p:nvSpPr>
            <p:spPr>
              <a:xfrm rot="10800000">
                <a:off x="1063183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" name="Google Shape;66;g1361875fc97_0_593"/>
              <p:cNvSpPr/>
              <p:nvPr/>
            </p:nvSpPr>
            <p:spPr>
              <a:xfrm rot="10800000">
                <a:off x="1063183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7" name="Google Shape;67;g1361875fc97_0_593"/>
            <p:cNvGrpSpPr/>
            <p:nvPr/>
          </p:nvGrpSpPr>
          <p:grpSpPr>
            <a:xfrm>
              <a:off x="604976" y="3406"/>
              <a:ext cx="316800" cy="1036524"/>
              <a:chOff x="604976" y="3406"/>
              <a:chExt cx="316800" cy="1036524"/>
            </a:xfrm>
          </p:grpSpPr>
          <p:sp>
            <p:nvSpPr>
              <p:cNvPr id="68" name="Google Shape;68;g1361875fc97_0_593"/>
              <p:cNvSpPr/>
              <p:nvPr/>
            </p:nvSpPr>
            <p:spPr>
              <a:xfrm rot="10800000">
                <a:off x="604976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" name="Google Shape;69;g1361875fc97_0_593"/>
              <p:cNvSpPr/>
              <p:nvPr/>
            </p:nvSpPr>
            <p:spPr>
              <a:xfrm rot="10800000">
                <a:off x="604976" y="343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" name="Google Shape;70;g1361875fc97_0_593"/>
              <p:cNvSpPr/>
              <p:nvPr/>
            </p:nvSpPr>
            <p:spPr>
              <a:xfrm rot="10800000">
                <a:off x="604976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71" name="Google Shape;71;g1361875fc97_0_593"/>
            <p:cNvGrpSpPr/>
            <p:nvPr/>
          </p:nvGrpSpPr>
          <p:grpSpPr>
            <a:xfrm>
              <a:off x="146769" y="3406"/>
              <a:ext cx="316800" cy="1384535"/>
              <a:chOff x="146769" y="3406"/>
              <a:chExt cx="316800" cy="1384535"/>
            </a:xfrm>
          </p:grpSpPr>
          <p:sp>
            <p:nvSpPr>
              <p:cNvPr id="72" name="Google Shape;72;g1361875fc97_0_593"/>
              <p:cNvSpPr/>
              <p:nvPr/>
            </p:nvSpPr>
            <p:spPr>
              <a:xfrm rot="10800000">
                <a:off x="146769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" name="Google Shape;73;g1361875fc97_0_593"/>
              <p:cNvSpPr/>
              <p:nvPr/>
            </p:nvSpPr>
            <p:spPr>
              <a:xfrm rot="10800000">
                <a:off x="146769" y="3441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" name="Google Shape;74;g1361875fc97_0_593"/>
              <p:cNvSpPr/>
              <p:nvPr/>
            </p:nvSpPr>
            <p:spPr>
              <a:xfrm rot="10800000">
                <a:off x="146769" y="343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" name="Google Shape;75;g1361875fc97_0_593"/>
              <p:cNvSpPr/>
              <p:nvPr/>
            </p:nvSpPr>
            <p:spPr>
              <a:xfrm rot="10800000">
                <a:off x="146769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76" name="Google Shape;76;g1361875fc97_0_593"/>
          <p:cNvGrpSpPr/>
          <p:nvPr/>
        </p:nvGrpSpPr>
        <p:grpSpPr>
          <a:xfrm>
            <a:off x="6775084" y="2904008"/>
            <a:ext cx="2186147" cy="2239500"/>
            <a:chOff x="6775084" y="2904008"/>
            <a:chExt cx="2186147" cy="2239500"/>
          </a:xfrm>
        </p:grpSpPr>
        <p:grpSp>
          <p:nvGrpSpPr>
            <p:cNvPr id="77" name="Google Shape;77;g1361875fc97_0_593"/>
            <p:cNvGrpSpPr/>
            <p:nvPr/>
          </p:nvGrpSpPr>
          <p:grpSpPr>
            <a:xfrm>
              <a:off x="6775084" y="4253708"/>
              <a:ext cx="409500" cy="889800"/>
              <a:chOff x="6775084" y="4253708"/>
              <a:chExt cx="409500" cy="889800"/>
            </a:xfrm>
          </p:grpSpPr>
          <p:sp>
            <p:nvSpPr>
              <p:cNvPr id="78" name="Google Shape;78;g1361875fc97_0_593"/>
              <p:cNvSpPr/>
              <p:nvPr/>
            </p:nvSpPr>
            <p:spPr>
              <a:xfrm>
                <a:off x="6775084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" name="Google Shape;79;g1361875fc97_0_593"/>
              <p:cNvSpPr/>
              <p:nvPr/>
            </p:nvSpPr>
            <p:spPr>
              <a:xfrm>
                <a:off x="6775084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80" name="Google Shape;80;g1361875fc97_0_593"/>
            <p:cNvGrpSpPr/>
            <p:nvPr/>
          </p:nvGrpSpPr>
          <p:grpSpPr>
            <a:xfrm>
              <a:off x="7367299" y="3804008"/>
              <a:ext cx="409500" cy="1339500"/>
              <a:chOff x="7367299" y="3804008"/>
              <a:chExt cx="409500" cy="1339500"/>
            </a:xfrm>
          </p:grpSpPr>
          <p:sp>
            <p:nvSpPr>
              <p:cNvPr id="81" name="Google Shape;81;g1361875fc97_0_593"/>
              <p:cNvSpPr/>
              <p:nvPr/>
            </p:nvSpPr>
            <p:spPr>
              <a:xfrm>
                <a:off x="7367299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" name="Google Shape;82;g1361875fc97_0_593"/>
              <p:cNvSpPr/>
              <p:nvPr/>
            </p:nvSpPr>
            <p:spPr>
              <a:xfrm>
                <a:off x="7367299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" name="Google Shape;83;g1361875fc97_0_593"/>
              <p:cNvSpPr/>
              <p:nvPr/>
            </p:nvSpPr>
            <p:spPr>
              <a:xfrm>
                <a:off x="7367299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84" name="Google Shape;84;g1361875fc97_0_593"/>
            <p:cNvGrpSpPr/>
            <p:nvPr/>
          </p:nvGrpSpPr>
          <p:grpSpPr>
            <a:xfrm>
              <a:off x="7959516" y="3354008"/>
              <a:ext cx="409500" cy="1789500"/>
              <a:chOff x="7959516" y="3354008"/>
              <a:chExt cx="409500" cy="1789500"/>
            </a:xfrm>
          </p:grpSpPr>
          <p:sp>
            <p:nvSpPr>
              <p:cNvPr id="85" name="Google Shape;85;g1361875fc97_0_593"/>
              <p:cNvSpPr/>
              <p:nvPr/>
            </p:nvSpPr>
            <p:spPr>
              <a:xfrm>
                <a:off x="7959516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" name="Google Shape;86;g1361875fc97_0_593"/>
              <p:cNvSpPr/>
              <p:nvPr/>
            </p:nvSpPr>
            <p:spPr>
              <a:xfrm>
                <a:off x="7959516" y="3354008"/>
                <a:ext cx="409500" cy="178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" name="Google Shape;87;g1361875fc97_0_593"/>
              <p:cNvSpPr/>
              <p:nvPr/>
            </p:nvSpPr>
            <p:spPr>
              <a:xfrm>
                <a:off x="7959516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" name="Google Shape;88;g1361875fc97_0_593"/>
              <p:cNvSpPr/>
              <p:nvPr/>
            </p:nvSpPr>
            <p:spPr>
              <a:xfrm>
                <a:off x="7959516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89" name="Google Shape;89;g1361875fc97_0_593"/>
            <p:cNvGrpSpPr/>
            <p:nvPr/>
          </p:nvGrpSpPr>
          <p:grpSpPr>
            <a:xfrm>
              <a:off x="8551731" y="2904008"/>
              <a:ext cx="409500" cy="2239500"/>
              <a:chOff x="8551731" y="2904008"/>
              <a:chExt cx="409500" cy="2239500"/>
            </a:xfrm>
          </p:grpSpPr>
          <p:sp>
            <p:nvSpPr>
              <p:cNvPr id="90" name="Google Shape;90;g1361875fc97_0_593"/>
              <p:cNvSpPr/>
              <p:nvPr/>
            </p:nvSpPr>
            <p:spPr>
              <a:xfrm>
                <a:off x="8551731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" name="Google Shape;91;g1361875fc97_0_593"/>
              <p:cNvSpPr/>
              <p:nvPr/>
            </p:nvSpPr>
            <p:spPr>
              <a:xfrm>
                <a:off x="8551731" y="3354008"/>
                <a:ext cx="409500" cy="178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" name="Google Shape;92;g1361875fc97_0_593"/>
              <p:cNvSpPr/>
              <p:nvPr/>
            </p:nvSpPr>
            <p:spPr>
              <a:xfrm>
                <a:off x="8551731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" name="Google Shape;93;g1361875fc97_0_593"/>
              <p:cNvSpPr/>
              <p:nvPr/>
            </p:nvSpPr>
            <p:spPr>
              <a:xfrm>
                <a:off x="8551731" y="2904008"/>
                <a:ext cx="409500" cy="22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" name="Google Shape;94;g1361875fc97_0_593"/>
              <p:cNvSpPr/>
              <p:nvPr/>
            </p:nvSpPr>
            <p:spPr>
              <a:xfrm>
                <a:off x="8551731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95" name="Google Shape;95;g1361875fc97_0_593"/>
          <p:cNvSpPr txBox="1"/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6" name="Google Shape;96;g1361875fc97_0_593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Google Shape;98;g1361875fc97_0_635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99" name="Google Shape;99;g1361875fc97_0_635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g1361875fc97_0_635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1" name="Google Shape;101;g1361875fc97_0_635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2" name="Google Shape;102;g1361875fc97_0_635"/>
          <p:cNvSpPr txBox="1"/>
          <p:nvPr>
            <p:ph idx="1" type="body"/>
          </p:nvPr>
        </p:nvSpPr>
        <p:spPr>
          <a:xfrm>
            <a:off x="1303800" y="1990050"/>
            <a:ext cx="3430500" cy="25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3" name="Google Shape;103;g1361875fc97_0_635"/>
          <p:cNvSpPr txBox="1"/>
          <p:nvPr>
            <p:ph idx="2" type="body"/>
          </p:nvPr>
        </p:nvSpPr>
        <p:spPr>
          <a:xfrm>
            <a:off x="4903650" y="1990050"/>
            <a:ext cx="3430500" cy="25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4" name="Google Shape;104;g1361875fc97_0_635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dk1"/>
        </a:soli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g1361875fc97_0_656"/>
          <p:cNvGrpSpPr/>
          <p:nvPr/>
        </p:nvGrpSpPr>
        <p:grpSpPr>
          <a:xfrm>
            <a:off x="6866714" y="1307"/>
            <a:ext cx="2267451" cy="2601689"/>
            <a:chOff x="6790514" y="1307"/>
            <a:chExt cx="2267451" cy="2601689"/>
          </a:xfrm>
        </p:grpSpPr>
        <p:grpSp>
          <p:nvGrpSpPr>
            <p:cNvPr id="107" name="Google Shape;107;g1361875fc97_0_656"/>
            <p:cNvGrpSpPr/>
            <p:nvPr/>
          </p:nvGrpSpPr>
          <p:grpSpPr>
            <a:xfrm>
              <a:off x="7067607" y="1307"/>
              <a:ext cx="1990358" cy="1990303"/>
              <a:chOff x="7067607" y="1307"/>
              <a:chExt cx="1990358" cy="1990303"/>
            </a:xfrm>
          </p:grpSpPr>
          <p:sp>
            <p:nvSpPr>
              <p:cNvPr id="108" name="Google Shape;108;g1361875fc97_0_656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ellipse">
                <a:avLst/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" name="Google Shape;109;g1361875fc97_0_656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pie">
                <a:avLst>
                  <a:gd fmla="val 19376841" name="adj1"/>
                  <a:gd fmla="val 12313574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" name="Google Shape;110;g1361875fc97_0_656"/>
              <p:cNvSpPr/>
              <p:nvPr/>
            </p:nvSpPr>
            <p:spPr>
              <a:xfrm rot="-8649154">
                <a:off x="7349962" y="283757"/>
                <a:ext cx="1425647" cy="1425404"/>
              </a:xfrm>
              <a:prstGeom prst="ellipse">
                <a:avLst/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11" name="Google Shape;111;g1361875fc97_0_656"/>
            <p:cNvGrpSpPr/>
            <p:nvPr/>
          </p:nvGrpSpPr>
          <p:grpSpPr>
            <a:xfrm>
              <a:off x="8207126" y="1807997"/>
              <a:ext cx="795000" cy="795000"/>
              <a:chOff x="8207126" y="1807997"/>
              <a:chExt cx="795000" cy="795000"/>
            </a:xfrm>
          </p:grpSpPr>
          <p:sp>
            <p:nvSpPr>
              <p:cNvPr id="112" name="Google Shape;112;g1361875fc97_0_656"/>
              <p:cNvSpPr/>
              <p:nvPr/>
            </p:nvSpPr>
            <p:spPr>
              <a:xfrm rot="2152054">
                <a:off x="8319942" y="1920813"/>
                <a:ext cx="569367" cy="569367"/>
              </a:xfrm>
              <a:prstGeom prst="ellipse">
                <a:avLst/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" name="Google Shape;113;g1361875fc97_0_656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ellipse">
                <a:avLst/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" name="Google Shape;114;g1361875fc97_0_656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pie">
                <a:avLst>
                  <a:gd fmla="val 5699893" name="adj1"/>
                  <a:gd fmla="val 12313574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15" name="Google Shape;115;g1361875fc97_0_656"/>
            <p:cNvGrpSpPr/>
            <p:nvPr/>
          </p:nvGrpSpPr>
          <p:grpSpPr>
            <a:xfrm>
              <a:off x="6790514" y="118857"/>
              <a:ext cx="548700" cy="548700"/>
              <a:chOff x="6790514" y="118857"/>
              <a:chExt cx="548700" cy="548700"/>
            </a:xfrm>
          </p:grpSpPr>
          <p:sp>
            <p:nvSpPr>
              <p:cNvPr id="116" name="Google Shape;116;g1361875fc97_0_656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ellipse">
                <a:avLst/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" name="Google Shape;117;g1361875fc97_0_656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pie">
                <a:avLst>
                  <a:gd fmla="val 5699893" name="adj1"/>
                  <a:gd fmla="val 12313574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18" name="Google Shape;118;g1361875fc97_0_656"/>
          <p:cNvSpPr txBox="1"/>
          <p:nvPr>
            <p:ph type="title"/>
          </p:nvPr>
        </p:nvSpPr>
        <p:spPr>
          <a:xfrm>
            <a:off x="824000" y="763600"/>
            <a:ext cx="5857800" cy="357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9" name="Google Shape;119;g1361875fc97_0_656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oogle Shape;121;g1361875fc97_0_671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22" name="Google Shape;122;g1361875fc97_0_671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23;g1361875fc97_0_671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4" name="Google Shape;124;g1361875fc97_0_671"/>
          <p:cNvSpPr txBox="1"/>
          <p:nvPr>
            <p:ph type="title"/>
          </p:nvPr>
        </p:nvSpPr>
        <p:spPr>
          <a:xfrm>
            <a:off x="1303800" y="598575"/>
            <a:ext cx="3430500" cy="19902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5" name="Google Shape;125;g1361875fc97_0_671"/>
          <p:cNvSpPr txBox="1"/>
          <p:nvPr>
            <p:ph idx="1" type="subTitle"/>
          </p:nvPr>
        </p:nvSpPr>
        <p:spPr>
          <a:xfrm>
            <a:off x="1303800" y="2743203"/>
            <a:ext cx="3430500" cy="7260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26" name="Google Shape;126;g1361875fc97_0_671"/>
          <p:cNvSpPr txBox="1"/>
          <p:nvPr>
            <p:ph idx="2" type="body"/>
          </p:nvPr>
        </p:nvSpPr>
        <p:spPr>
          <a:xfrm>
            <a:off x="4903700" y="661000"/>
            <a:ext cx="3430500" cy="38706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7" name="Google Shape;127;g1361875fc97_0_671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oogle Shape;129;g1361875fc97_0_679"/>
          <p:cNvGrpSpPr/>
          <p:nvPr/>
        </p:nvGrpSpPr>
        <p:grpSpPr>
          <a:xfrm>
            <a:off x="713373" y="3847119"/>
            <a:ext cx="825392" cy="825392"/>
            <a:chOff x="348199" y="179450"/>
            <a:chExt cx="1116300" cy="1116300"/>
          </a:xfrm>
        </p:grpSpPr>
        <p:sp>
          <p:nvSpPr>
            <p:cNvPr id="130" name="Google Shape;130;g1361875fc97_0_679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g1361875fc97_0_679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2" name="Google Shape;132;g1361875fc97_0_679"/>
          <p:cNvSpPr txBox="1"/>
          <p:nvPr>
            <p:ph idx="1" type="body"/>
          </p:nvPr>
        </p:nvSpPr>
        <p:spPr>
          <a:xfrm>
            <a:off x="1303800" y="4138975"/>
            <a:ext cx="58431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33" name="Google Shape;133;g1361875fc97_0_679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3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oogle Shape;135;g1361875fc97_0_685"/>
          <p:cNvGrpSpPr/>
          <p:nvPr/>
        </p:nvGrpSpPr>
        <p:grpSpPr>
          <a:xfrm>
            <a:off x="49" y="4099200"/>
            <a:ext cx="9144039" cy="1044300"/>
            <a:chOff x="49" y="4099200"/>
            <a:chExt cx="9144039" cy="1044300"/>
          </a:xfrm>
        </p:grpSpPr>
        <p:grpSp>
          <p:nvGrpSpPr>
            <p:cNvPr id="136" name="Google Shape;136;g1361875fc97_0_685"/>
            <p:cNvGrpSpPr/>
            <p:nvPr/>
          </p:nvGrpSpPr>
          <p:grpSpPr>
            <a:xfrm>
              <a:off x="49" y="4309200"/>
              <a:ext cx="231622" cy="834300"/>
              <a:chOff x="2688737" y="4301380"/>
              <a:chExt cx="231900" cy="834300"/>
            </a:xfrm>
          </p:grpSpPr>
          <p:sp>
            <p:nvSpPr>
              <p:cNvPr id="137" name="Google Shape;137;g1361875fc97_0_685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8" name="Google Shape;138;g1361875fc97_0_685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9" name="Google Shape;139;g1361875fc97_0_685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0" name="Google Shape;140;g1361875fc97_0_685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41" name="Google Shape;141;g1361875fc97_0_685"/>
            <p:cNvGrpSpPr/>
            <p:nvPr/>
          </p:nvGrpSpPr>
          <p:grpSpPr>
            <a:xfrm>
              <a:off x="371403" y="4099200"/>
              <a:ext cx="231622" cy="1044300"/>
              <a:chOff x="2688737" y="4091380"/>
              <a:chExt cx="231900" cy="1044300"/>
            </a:xfrm>
          </p:grpSpPr>
          <p:sp>
            <p:nvSpPr>
              <p:cNvPr id="142" name="Google Shape;142;g1361875fc97_0_685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3" name="Google Shape;143;g1361875fc97_0_685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4" name="Google Shape;144;g1361875fc97_0_685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5" name="Google Shape;145;g1361875fc97_0_685"/>
              <p:cNvSpPr/>
              <p:nvPr/>
            </p:nvSpPr>
            <p:spPr>
              <a:xfrm flipH="1">
                <a:off x="2688737" y="4091380"/>
                <a:ext cx="2319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" name="Google Shape;146;g1361875fc97_0_685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47" name="Google Shape;147;g1361875fc97_0_685"/>
            <p:cNvGrpSpPr/>
            <p:nvPr/>
          </p:nvGrpSpPr>
          <p:grpSpPr>
            <a:xfrm>
              <a:off x="742758" y="4309200"/>
              <a:ext cx="231622" cy="834300"/>
              <a:chOff x="2688737" y="4301380"/>
              <a:chExt cx="231900" cy="834300"/>
            </a:xfrm>
          </p:grpSpPr>
          <p:sp>
            <p:nvSpPr>
              <p:cNvPr id="148" name="Google Shape;148;g1361875fc97_0_685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9" name="Google Shape;149;g1361875fc97_0_685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0" name="Google Shape;150;g1361875fc97_0_685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" name="Google Shape;151;g1361875fc97_0_685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52" name="Google Shape;152;g1361875fc97_0_685"/>
            <p:cNvGrpSpPr/>
            <p:nvPr/>
          </p:nvGrpSpPr>
          <p:grpSpPr>
            <a:xfrm>
              <a:off x="1114112" y="4518900"/>
              <a:ext cx="231622" cy="624600"/>
              <a:chOff x="2688737" y="4511080"/>
              <a:chExt cx="231900" cy="624600"/>
            </a:xfrm>
          </p:grpSpPr>
          <p:sp>
            <p:nvSpPr>
              <p:cNvPr id="153" name="Google Shape;153;g1361875fc97_0_685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" name="Google Shape;154;g1361875fc97_0_685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" name="Google Shape;155;g1361875fc97_0_685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56" name="Google Shape;156;g1361875fc97_0_685"/>
            <p:cNvGrpSpPr/>
            <p:nvPr/>
          </p:nvGrpSpPr>
          <p:grpSpPr>
            <a:xfrm>
              <a:off x="1856753" y="4099200"/>
              <a:ext cx="231600" cy="1044300"/>
              <a:chOff x="1856753" y="4099200"/>
              <a:chExt cx="231600" cy="1044300"/>
            </a:xfrm>
          </p:grpSpPr>
          <p:sp>
            <p:nvSpPr>
              <p:cNvPr id="157" name="Google Shape;157;g1361875fc97_0_685"/>
              <p:cNvSpPr/>
              <p:nvPr/>
            </p:nvSpPr>
            <p:spPr>
              <a:xfrm flipH="1">
                <a:off x="185675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" name="Google Shape;158;g1361875fc97_0_685"/>
              <p:cNvSpPr/>
              <p:nvPr/>
            </p:nvSpPr>
            <p:spPr>
              <a:xfrm flipH="1">
                <a:off x="1856753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" name="Google Shape;159;g1361875fc97_0_685"/>
              <p:cNvSpPr/>
              <p:nvPr/>
            </p:nvSpPr>
            <p:spPr>
              <a:xfrm flipH="1">
                <a:off x="185675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" name="Google Shape;160;g1361875fc97_0_685"/>
              <p:cNvSpPr/>
              <p:nvPr/>
            </p:nvSpPr>
            <p:spPr>
              <a:xfrm flipH="1">
                <a:off x="1856753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" name="Google Shape;161;g1361875fc97_0_685"/>
              <p:cNvSpPr/>
              <p:nvPr/>
            </p:nvSpPr>
            <p:spPr>
              <a:xfrm flipH="1">
                <a:off x="185675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62" name="Google Shape;162;g1361875fc97_0_685"/>
            <p:cNvGrpSpPr/>
            <p:nvPr/>
          </p:nvGrpSpPr>
          <p:grpSpPr>
            <a:xfrm>
              <a:off x="2228107" y="4309200"/>
              <a:ext cx="231600" cy="834300"/>
              <a:chOff x="2228107" y="4309200"/>
              <a:chExt cx="231600" cy="834300"/>
            </a:xfrm>
          </p:grpSpPr>
          <p:sp>
            <p:nvSpPr>
              <p:cNvPr id="163" name="Google Shape;163;g1361875fc97_0_685"/>
              <p:cNvSpPr/>
              <p:nvPr/>
            </p:nvSpPr>
            <p:spPr>
              <a:xfrm flipH="1">
                <a:off x="2228107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4" name="Google Shape;164;g1361875fc97_0_685"/>
              <p:cNvSpPr/>
              <p:nvPr/>
            </p:nvSpPr>
            <p:spPr>
              <a:xfrm flipH="1">
                <a:off x="2228107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5" name="Google Shape;165;g1361875fc97_0_685"/>
              <p:cNvSpPr/>
              <p:nvPr/>
            </p:nvSpPr>
            <p:spPr>
              <a:xfrm flipH="1">
                <a:off x="2228107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" name="Google Shape;166;g1361875fc97_0_685"/>
              <p:cNvSpPr/>
              <p:nvPr/>
            </p:nvSpPr>
            <p:spPr>
              <a:xfrm flipH="1">
                <a:off x="2228107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67" name="Google Shape;167;g1361875fc97_0_685"/>
            <p:cNvGrpSpPr/>
            <p:nvPr/>
          </p:nvGrpSpPr>
          <p:grpSpPr>
            <a:xfrm>
              <a:off x="2599462" y="4518900"/>
              <a:ext cx="231600" cy="624600"/>
              <a:chOff x="2599462" y="4518900"/>
              <a:chExt cx="231600" cy="624600"/>
            </a:xfrm>
          </p:grpSpPr>
          <p:sp>
            <p:nvSpPr>
              <p:cNvPr id="168" name="Google Shape;168;g1361875fc97_0_685"/>
              <p:cNvSpPr/>
              <p:nvPr/>
            </p:nvSpPr>
            <p:spPr>
              <a:xfrm flipH="1">
                <a:off x="2599462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" name="Google Shape;169;g1361875fc97_0_685"/>
              <p:cNvSpPr/>
              <p:nvPr/>
            </p:nvSpPr>
            <p:spPr>
              <a:xfrm flipH="1">
                <a:off x="2599462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" name="Google Shape;170;g1361875fc97_0_685"/>
              <p:cNvSpPr/>
              <p:nvPr/>
            </p:nvSpPr>
            <p:spPr>
              <a:xfrm flipH="1">
                <a:off x="2599462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71" name="Google Shape;171;g1361875fc97_0_685"/>
            <p:cNvGrpSpPr/>
            <p:nvPr/>
          </p:nvGrpSpPr>
          <p:grpSpPr>
            <a:xfrm>
              <a:off x="3342171" y="4099200"/>
              <a:ext cx="231600" cy="1044300"/>
              <a:chOff x="3342171" y="4099200"/>
              <a:chExt cx="231600" cy="1044300"/>
            </a:xfrm>
          </p:grpSpPr>
          <p:sp>
            <p:nvSpPr>
              <p:cNvPr id="172" name="Google Shape;172;g1361875fc97_0_685"/>
              <p:cNvSpPr/>
              <p:nvPr/>
            </p:nvSpPr>
            <p:spPr>
              <a:xfrm flipH="1">
                <a:off x="3342171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" name="Google Shape;173;g1361875fc97_0_685"/>
              <p:cNvSpPr/>
              <p:nvPr/>
            </p:nvSpPr>
            <p:spPr>
              <a:xfrm flipH="1">
                <a:off x="3342171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" name="Google Shape;174;g1361875fc97_0_685"/>
              <p:cNvSpPr/>
              <p:nvPr/>
            </p:nvSpPr>
            <p:spPr>
              <a:xfrm flipH="1">
                <a:off x="3342171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" name="Google Shape;175;g1361875fc97_0_685"/>
              <p:cNvSpPr/>
              <p:nvPr/>
            </p:nvSpPr>
            <p:spPr>
              <a:xfrm flipH="1">
                <a:off x="3342171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" name="Google Shape;176;g1361875fc97_0_685"/>
              <p:cNvSpPr/>
              <p:nvPr/>
            </p:nvSpPr>
            <p:spPr>
              <a:xfrm flipH="1">
                <a:off x="3342171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77" name="Google Shape;177;g1361875fc97_0_685"/>
            <p:cNvGrpSpPr/>
            <p:nvPr/>
          </p:nvGrpSpPr>
          <p:grpSpPr>
            <a:xfrm>
              <a:off x="3713525" y="4309200"/>
              <a:ext cx="231600" cy="834300"/>
              <a:chOff x="3713525" y="4309200"/>
              <a:chExt cx="231600" cy="834300"/>
            </a:xfrm>
          </p:grpSpPr>
          <p:sp>
            <p:nvSpPr>
              <p:cNvPr id="178" name="Google Shape;178;g1361875fc97_0_685"/>
              <p:cNvSpPr/>
              <p:nvPr/>
            </p:nvSpPr>
            <p:spPr>
              <a:xfrm flipH="1">
                <a:off x="3713525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" name="Google Shape;179;g1361875fc97_0_685"/>
              <p:cNvSpPr/>
              <p:nvPr/>
            </p:nvSpPr>
            <p:spPr>
              <a:xfrm flipH="1">
                <a:off x="3713525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" name="Google Shape;180;g1361875fc97_0_685"/>
              <p:cNvSpPr/>
              <p:nvPr/>
            </p:nvSpPr>
            <p:spPr>
              <a:xfrm flipH="1">
                <a:off x="3713525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" name="Google Shape;181;g1361875fc97_0_685"/>
              <p:cNvSpPr/>
              <p:nvPr/>
            </p:nvSpPr>
            <p:spPr>
              <a:xfrm flipH="1">
                <a:off x="3713525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82" name="Google Shape;182;g1361875fc97_0_685"/>
            <p:cNvGrpSpPr/>
            <p:nvPr/>
          </p:nvGrpSpPr>
          <p:grpSpPr>
            <a:xfrm>
              <a:off x="1485398" y="4309200"/>
              <a:ext cx="231600" cy="834300"/>
              <a:chOff x="1485398" y="4309200"/>
              <a:chExt cx="231600" cy="834300"/>
            </a:xfrm>
          </p:grpSpPr>
          <p:sp>
            <p:nvSpPr>
              <p:cNvPr id="183" name="Google Shape;183;g1361875fc97_0_685"/>
              <p:cNvSpPr/>
              <p:nvPr/>
            </p:nvSpPr>
            <p:spPr>
              <a:xfrm flipH="1">
                <a:off x="148539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" name="Google Shape;184;g1361875fc97_0_685"/>
              <p:cNvSpPr/>
              <p:nvPr/>
            </p:nvSpPr>
            <p:spPr>
              <a:xfrm flipH="1">
                <a:off x="148539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" name="Google Shape;185;g1361875fc97_0_685"/>
              <p:cNvSpPr/>
              <p:nvPr/>
            </p:nvSpPr>
            <p:spPr>
              <a:xfrm flipH="1">
                <a:off x="148539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" name="Google Shape;186;g1361875fc97_0_685"/>
              <p:cNvSpPr/>
              <p:nvPr/>
            </p:nvSpPr>
            <p:spPr>
              <a:xfrm flipH="1">
                <a:off x="148539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87" name="Google Shape;187;g1361875fc97_0_685"/>
            <p:cNvGrpSpPr/>
            <p:nvPr/>
          </p:nvGrpSpPr>
          <p:grpSpPr>
            <a:xfrm>
              <a:off x="4084879" y="4518900"/>
              <a:ext cx="231600" cy="624600"/>
              <a:chOff x="4084879" y="4518900"/>
              <a:chExt cx="231600" cy="624600"/>
            </a:xfrm>
          </p:grpSpPr>
          <p:sp>
            <p:nvSpPr>
              <p:cNvPr id="188" name="Google Shape;188;g1361875fc97_0_685"/>
              <p:cNvSpPr/>
              <p:nvPr/>
            </p:nvSpPr>
            <p:spPr>
              <a:xfrm flipH="1">
                <a:off x="4084879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" name="Google Shape;189;g1361875fc97_0_685"/>
              <p:cNvSpPr/>
              <p:nvPr/>
            </p:nvSpPr>
            <p:spPr>
              <a:xfrm flipH="1">
                <a:off x="4084879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" name="Google Shape;190;g1361875fc97_0_685"/>
              <p:cNvSpPr/>
              <p:nvPr/>
            </p:nvSpPr>
            <p:spPr>
              <a:xfrm flipH="1">
                <a:off x="4084879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91" name="Google Shape;191;g1361875fc97_0_685"/>
            <p:cNvGrpSpPr/>
            <p:nvPr/>
          </p:nvGrpSpPr>
          <p:grpSpPr>
            <a:xfrm>
              <a:off x="2970816" y="4309200"/>
              <a:ext cx="231600" cy="834300"/>
              <a:chOff x="2970816" y="4309200"/>
              <a:chExt cx="231600" cy="834300"/>
            </a:xfrm>
          </p:grpSpPr>
          <p:sp>
            <p:nvSpPr>
              <p:cNvPr id="192" name="Google Shape;192;g1361875fc97_0_685"/>
              <p:cNvSpPr/>
              <p:nvPr/>
            </p:nvSpPr>
            <p:spPr>
              <a:xfrm flipH="1">
                <a:off x="2970816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" name="Google Shape;193;g1361875fc97_0_685"/>
              <p:cNvSpPr/>
              <p:nvPr/>
            </p:nvSpPr>
            <p:spPr>
              <a:xfrm flipH="1">
                <a:off x="2970816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" name="Google Shape;194;g1361875fc97_0_685"/>
              <p:cNvSpPr/>
              <p:nvPr/>
            </p:nvSpPr>
            <p:spPr>
              <a:xfrm flipH="1">
                <a:off x="2970816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" name="Google Shape;195;g1361875fc97_0_685"/>
              <p:cNvSpPr/>
              <p:nvPr/>
            </p:nvSpPr>
            <p:spPr>
              <a:xfrm flipH="1">
                <a:off x="2970816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96" name="Google Shape;196;g1361875fc97_0_685"/>
            <p:cNvGrpSpPr/>
            <p:nvPr/>
          </p:nvGrpSpPr>
          <p:grpSpPr>
            <a:xfrm>
              <a:off x="4456234" y="4309200"/>
              <a:ext cx="231600" cy="834300"/>
              <a:chOff x="4456234" y="4309200"/>
              <a:chExt cx="231600" cy="834300"/>
            </a:xfrm>
          </p:grpSpPr>
          <p:sp>
            <p:nvSpPr>
              <p:cNvPr id="197" name="Google Shape;197;g1361875fc97_0_685"/>
              <p:cNvSpPr/>
              <p:nvPr/>
            </p:nvSpPr>
            <p:spPr>
              <a:xfrm flipH="1">
                <a:off x="4456234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8" name="Google Shape;198;g1361875fc97_0_685"/>
              <p:cNvSpPr/>
              <p:nvPr/>
            </p:nvSpPr>
            <p:spPr>
              <a:xfrm flipH="1">
                <a:off x="4456234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9" name="Google Shape;199;g1361875fc97_0_685"/>
              <p:cNvSpPr/>
              <p:nvPr/>
            </p:nvSpPr>
            <p:spPr>
              <a:xfrm flipH="1">
                <a:off x="4456234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0" name="Google Shape;200;g1361875fc97_0_685"/>
              <p:cNvSpPr/>
              <p:nvPr/>
            </p:nvSpPr>
            <p:spPr>
              <a:xfrm flipH="1">
                <a:off x="4456234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01" name="Google Shape;201;g1361875fc97_0_685"/>
            <p:cNvGrpSpPr/>
            <p:nvPr/>
          </p:nvGrpSpPr>
          <p:grpSpPr>
            <a:xfrm>
              <a:off x="4827588" y="4099200"/>
              <a:ext cx="231600" cy="1044300"/>
              <a:chOff x="4827588" y="4099200"/>
              <a:chExt cx="231600" cy="1044300"/>
            </a:xfrm>
          </p:grpSpPr>
          <p:sp>
            <p:nvSpPr>
              <p:cNvPr id="202" name="Google Shape;202;g1361875fc97_0_685"/>
              <p:cNvSpPr/>
              <p:nvPr/>
            </p:nvSpPr>
            <p:spPr>
              <a:xfrm flipH="1">
                <a:off x="482758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" name="Google Shape;203;g1361875fc97_0_685"/>
              <p:cNvSpPr/>
              <p:nvPr/>
            </p:nvSpPr>
            <p:spPr>
              <a:xfrm flipH="1">
                <a:off x="482758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" name="Google Shape;204;g1361875fc97_0_685"/>
              <p:cNvSpPr/>
              <p:nvPr/>
            </p:nvSpPr>
            <p:spPr>
              <a:xfrm flipH="1">
                <a:off x="482758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5" name="Google Shape;205;g1361875fc97_0_685"/>
              <p:cNvSpPr/>
              <p:nvPr/>
            </p:nvSpPr>
            <p:spPr>
              <a:xfrm flipH="1">
                <a:off x="4827588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6" name="Google Shape;206;g1361875fc97_0_685"/>
              <p:cNvSpPr/>
              <p:nvPr/>
            </p:nvSpPr>
            <p:spPr>
              <a:xfrm flipH="1">
                <a:off x="482758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07" name="Google Shape;207;g1361875fc97_0_685"/>
            <p:cNvGrpSpPr/>
            <p:nvPr/>
          </p:nvGrpSpPr>
          <p:grpSpPr>
            <a:xfrm>
              <a:off x="5198943" y="4309200"/>
              <a:ext cx="231600" cy="834300"/>
              <a:chOff x="5198943" y="4309200"/>
              <a:chExt cx="231600" cy="834300"/>
            </a:xfrm>
          </p:grpSpPr>
          <p:sp>
            <p:nvSpPr>
              <p:cNvPr id="208" name="Google Shape;208;g1361875fc97_0_685"/>
              <p:cNvSpPr/>
              <p:nvPr/>
            </p:nvSpPr>
            <p:spPr>
              <a:xfrm flipH="1">
                <a:off x="519894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" name="Google Shape;209;g1361875fc97_0_685"/>
              <p:cNvSpPr/>
              <p:nvPr/>
            </p:nvSpPr>
            <p:spPr>
              <a:xfrm flipH="1">
                <a:off x="5198943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0" name="Google Shape;210;g1361875fc97_0_685"/>
              <p:cNvSpPr/>
              <p:nvPr/>
            </p:nvSpPr>
            <p:spPr>
              <a:xfrm flipH="1">
                <a:off x="519894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1" name="Google Shape;211;g1361875fc97_0_685"/>
              <p:cNvSpPr/>
              <p:nvPr/>
            </p:nvSpPr>
            <p:spPr>
              <a:xfrm flipH="1">
                <a:off x="519894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12" name="Google Shape;212;g1361875fc97_0_685"/>
            <p:cNvGrpSpPr/>
            <p:nvPr/>
          </p:nvGrpSpPr>
          <p:grpSpPr>
            <a:xfrm>
              <a:off x="5570297" y="4518900"/>
              <a:ext cx="231600" cy="624600"/>
              <a:chOff x="5570297" y="4518900"/>
              <a:chExt cx="231600" cy="624600"/>
            </a:xfrm>
          </p:grpSpPr>
          <p:sp>
            <p:nvSpPr>
              <p:cNvPr id="213" name="Google Shape;213;g1361875fc97_0_685"/>
              <p:cNvSpPr/>
              <p:nvPr/>
            </p:nvSpPr>
            <p:spPr>
              <a:xfrm flipH="1">
                <a:off x="5570297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4" name="Google Shape;214;g1361875fc97_0_685"/>
              <p:cNvSpPr/>
              <p:nvPr/>
            </p:nvSpPr>
            <p:spPr>
              <a:xfrm flipH="1">
                <a:off x="5570297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5" name="Google Shape;215;g1361875fc97_0_685"/>
              <p:cNvSpPr/>
              <p:nvPr/>
            </p:nvSpPr>
            <p:spPr>
              <a:xfrm flipH="1">
                <a:off x="5570297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16" name="Google Shape;216;g1361875fc97_0_685"/>
            <p:cNvGrpSpPr/>
            <p:nvPr/>
          </p:nvGrpSpPr>
          <p:grpSpPr>
            <a:xfrm>
              <a:off x="5941652" y="4309200"/>
              <a:ext cx="231600" cy="834300"/>
              <a:chOff x="5941652" y="4309200"/>
              <a:chExt cx="231600" cy="834300"/>
            </a:xfrm>
          </p:grpSpPr>
          <p:sp>
            <p:nvSpPr>
              <p:cNvPr id="217" name="Google Shape;217;g1361875fc97_0_685"/>
              <p:cNvSpPr/>
              <p:nvPr/>
            </p:nvSpPr>
            <p:spPr>
              <a:xfrm flipH="1">
                <a:off x="5941652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8" name="Google Shape;218;g1361875fc97_0_685"/>
              <p:cNvSpPr/>
              <p:nvPr/>
            </p:nvSpPr>
            <p:spPr>
              <a:xfrm flipH="1">
                <a:off x="5941652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9" name="Google Shape;219;g1361875fc97_0_685"/>
              <p:cNvSpPr/>
              <p:nvPr/>
            </p:nvSpPr>
            <p:spPr>
              <a:xfrm flipH="1">
                <a:off x="5941652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0" name="Google Shape;220;g1361875fc97_0_685"/>
              <p:cNvSpPr/>
              <p:nvPr/>
            </p:nvSpPr>
            <p:spPr>
              <a:xfrm flipH="1">
                <a:off x="5941652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21" name="Google Shape;221;g1361875fc97_0_685"/>
            <p:cNvGrpSpPr/>
            <p:nvPr/>
          </p:nvGrpSpPr>
          <p:grpSpPr>
            <a:xfrm>
              <a:off x="6313006" y="4099200"/>
              <a:ext cx="231600" cy="1044300"/>
              <a:chOff x="6313006" y="4099200"/>
              <a:chExt cx="231600" cy="1044300"/>
            </a:xfrm>
          </p:grpSpPr>
          <p:sp>
            <p:nvSpPr>
              <p:cNvPr id="222" name="Google Shape;222;g1361875fc97_0_685"/>
              <p:cNvSpPr/>
              <p:nvPr/>
            </p:nvSpPr>
            <p:spPr>
              <a:xfrm flipH="1">
                <a:off x="6313006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3" name="Google Shape;223;g1361875fc97_0_685"/>
              <p:cNvSpPr/>
              <p:nvPr/>
            </p:nvSpPr>
            <p:spPr>
              <a:xfrm flipH="1">
                <a:off x="6313006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4" name="Google Shape;224;g1361875fc97_0_685"/>
              <p:cNvSpPr/>
              <p:nvPr/>
            </p:nvSpPr>
            <p:spPr>
              <a:xfrm flipH="1">
                <a:off x="6313006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5" name="Google Shape;225;g1361875fc97_0_685"/>
              <p:cNvSpPr/>
              <p:nvPr/>
            </p:nvSpPr>
            <p:spPr>
              <a:xfrm flipH="1">
                <a:off x="6313006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6" name="Google Shape;226;g1361875fc97_0_685"/>
              <p:cNvSpPr/>
              <p:nvPr/>
            </p:nvSpPr>
            <p:spPr>
              <a:xfrm flipH="1">
                <a:off x="6313006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27" name="Google Shape;227;g1361875fc97_0_685"/>
            <p:cNvGrpSpPr/>
            <p:nvPr/>
          </p:nvGrpSpPr>
          <p:grpSpPr>
            <a:xfrm>
              <a:off x="6684361" y="4309200"/>
              <a:ext cx="231600" cy="834300"/>
              <a:chOff x="6684361" y="4309200"/>
              <a:chExt cx="231600" cy="834300"/>
            </a:xfrm>
          </p:grpSpPr>
          <p:sp>
            <p:nvSpPr>
              <p:cNvPr id="228" name="Google Shape;228;g1361875fc97_0_685"/>
              <p:cNvSpPr/>
              <p:nvPr/>
            </p:nvSpPr>
            <p:spPr>
              <a:xfrm flipH="1">
                <a:off x="6684361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9" name="Google Shape;229;g1361875fc97_0_685"/>
              <p:cNvSpPr/>
              <p:nvPr/>
            </p:nvSpPr>
            <p:spPr>
              <a:xfrm flipH="1">
                <a:off x="6684361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0" name="Google Shape;230;g1361875fc97_0_685"/>
              <p:cNvSpPr/>
              <p:nvPr/>
            </p:nvSpPr>
            <p:spPr>
              <a:xfrm flipH="1">
                <a:off x="6684361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1" name="Google Shape;231;g1361875fc97_0_685"/>
              <p:cNvSpPr/>
              <p:nvPr/>
            </p:nvSpPr>
            <p:spPr>
              <a:xfrm flipH="1">
                <a:off x="6684361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32" name="Google Shape;232;g1361875fc97_0_685"/>
            <p:cNvGrpSpPr/>
            <p:nvPr/>
          </p:nvGrpSpPr>
          <p:grpSpPr>
            <a:xfrm>
              <a:off x="7055715" y="4518900"/>
              <a:ext cx="231600" cy="624600"/>
              <a:chOff x="7055715" y="4518900"/>
              <a:chExt cx="231600" cy="624600"/>
            </a:xfrm>
          </p:grpSpPr>
          <p:sp>
            <p:nvSpPr>
              <p:cNvPr id="233" name="Google Shape;233;g1361875fc97_0_685"/>
              <p:cNvSpPr/>
              <p:nvPr/>
            </p:nvSpPr>
            <p:spPr>
              <a:xfrm flipH="1">
                <a:off x="7055715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4" name="Google Shape;234;g1361875fc97_0_685"/>
              <p:cNvSpPr/>
              <p:nvPr/>
            </p:nvSpPr>
            <p:spPr>
              <a:xfrm flipH="1">
                <a:off x="7055715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5" name="Google Shape;235;g1361875fc97_0_685"/>
              <p:cNvSpPr/>
              <p:nvPr/>
            </p:nvSpPr>
            <p:spPr>
              <a:xfrm flipH="1">
                <a:off x="7055715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36" name="Google Shape;236;g1361875fc97_0_685"/>
            <p:cNvGrpSpPr/>
            <p:nvPr/>
          </p:nvGrpSpPr>
          <p:grpSpPr>
            <a:xfrm>
              <a:off x="7798424" y="4099200"/>
              <a:ext cx="231600" cy="1044300"/>
              <a:chOff x="7798424" y="4099200"/>
              <a:chExt cx="231600" cy="1044300"/>
            </a:xfrm>
          </p:grpSpPr>
          <p:sp>
            <p:nvSpPr>
              <p:cNvPr id="237" name="Google Shape;237;g1361875fc97_0_685"/>
              <p:cNvSpPr/>
              <p:nvPr/>
            </p:nvSpPr>
            <p:spPr>
              <a:xfrm flipH="1">
                <a:off x="7798424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8" name="Google Shape;238;g1361875fc97_0_685"/>
              <p:cNvSpPr/>
              <p:nvPr/>
            </p:nvSpPr>
            <p:spPr>
              <a:xfrm flipH="1">
                <a:off x="7798424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9" name="Google Shape;239;g1361875fc97_0_685"/>
              <p:cNvSpPr/>
              <p:nvPr/>
            </p:nvSpPr>
            <p:spPr>
              <a:xfrm flipH="1">
                <a:off x="7798424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0" name="Google Shape;240;g1361875fc97_0_685"/>
              <p:cNvSpPr/>
              <p:nvPr/>
            </p:nvSpPr>
            <p:spPr>
              <a:xfrm flipH="1">
                <a:off x="7798424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1" name="Google Shape;241;g1361875fc97_0_685"/>
              <p:cNvSpPr/>
              <p:nvPr/>
            </p:nvSpPr>
            <p:spPr>
              <a:xfrm flipH="1">
                <a:off x="7798424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42" name="Google Shape;242;g1361875fc97_0_685"/>
            <p:cNvGrpSpPr/>
            <p:nvPr/>
          </p:nvGrpSpPr>
          <p:grpSpPr>
            <a:xfrm>
              <a:off x="8169779" y="4309200"/>
              <a:ext cx="231600" cy="834300"/>
              <a:chOff x="8169779" y="4309200"/>
              <a:chExt cx="231600" cy="834300"/>
            </a:xfrm>
          </p:grpSpPr>
          <p:sp>
            <p:nvSpPr>
              <p:cNvPr id="243" name="Google Shape;243;g1361875fc97_0_685"/>
              <p:cNvSpPr/>
              <p:nvPr/>
            </p:nvSpPr>
            <p:spPr>
              <a:xfrm flipH="1">
                <a:off x="8169779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4" name="Google Shape;244;g1361875fc97_0_685"/>
              <p:cNvSpPr/>
              <p:nvPr/>
            </p:nvSpPr>
            <p:spPr>
              <a:xfrm flipH="1">
                <a:off x="8169779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5" name="Google Shape;245;g1361875fc97_0_685"/>
              <p:cNvSpPr/>
              <p:nvPr/>
            </p:nvSpPr>
            <p:spPr>
              <a:xfrm flipH="1">
                <a:off x="8169779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6" name="Google Shape;246;g1361875fc97_0_685"/>
              <p:cNvSpPr/>
              <p:nvPr/>
            </p:nvSpPr>
            <p:spPr>
              <a:xfrm flipH="1">
                <a:off x="8169779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47" name="Google Shape;247;g1361875fc97_0_685"/>
            <p:cNvGrpSpPr/>
            <p:nvPr/>
          </p:nvGrpSpPr>
          <p:grpSpPr>
            <a:xfrm>
              <a:off x="7427070" y="4309200"/>
              <a:ext cx="231600" cy="834300"/>
              <a:chOff x="7427070" y="4309200"/>
              <a:chExt cx="231600" cy="834300"/>
            </a:xfrm>
          </p:grpSpPr>
          <p:sp>
            <p:nvSpPr>
              <p:cNvPr id="248" name="Google Shape;248;g1361875fc97_0_685"/>
              <p:cNvSpPr/>
              <p:nvPr/>
            </p:nvSpPr>
            <p:spPr>
              <a:xfrm flipH="1">
                <a:off x="7427070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9" name="Google Shape;249;g1361875fc97_0_685"/>
              <p:cNvSpPr/>
              <p:nvPr/>
            </p:nvSpPr>
            <p:spPr>
              <a:xfrm flipH="1">
                <a:off x="7427070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0" name="Google Shape;250;g1361875fc97_0_685"/>
              <p:cNvSpPr/>
              <p:nvPr/>
            </p:nvSpPr>
            <p:spPr>
              <a:xfrm flipH="1">
                <a:off x="7427070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1" name="Google Shape;251;g1361875fc97_0_685"/>
              <p:cNvSpPr/>
              <p:nvPr/>
            </p:nvSpPr>
            <p:spPr>
              <a:xfrm flipH="1">
                <a:off x="7427070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52" name="Google Shape;252;g1361875fc97_0_685"/>
            <p:cNvGrpSpPr/>
            <p:nvPr/>
          </p:nvGrpSpPr>
          <p:grpSpPr>
            <a:xfrm>
              <a:off x="8541133" y="4518900"/>
              <a:ext cx="231600" cy="624600"/>
              <a:chOff x="8541133" y="4518900"/>
              <a:chExt cx="231600" cy="624600"/>
            </a:xfrm>
          </p:grpSpPr>
          <p:sp>
            <p:nvSpPr>
              <p:cNvPr id="253" name="Google Shape;253;g1361875fc97_0_685"/>
              <p:cNvSpPr/>
              <p:nvPr/>
            </p:nvSpPr>
            <p:spPr>
              <a:xfrm flipH="1">
                <a:off x="854113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4" name="Google Shape;254;g1361875fc97_0_685"/>
              <p:cNvSpPr/>
              <p:nvPr/>
            </p:nvSpPr>
            <p:spPr>
              <a:xfrm flipH="1">
                <a:off x="854113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5" name="Google Shape;255;g1361875fc97_0_685"/>
              <p:cNvSpPr/>
              <p:nvPr/>
            </p:nvSpPr>
            <p:spPr>
              <a:xfrm flipH="1">
                <a:off x="854113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56" name="Google Shape;256;g1361875fc97_0_685"/>
            <p:cNvGrpSpPr/>
            <p:nvPr/>
          </p:nvGrpSpPr>
          <p:grpSpPr>
            <a:xfrm>
              <a:off x="8912488" y="4309200"/>
              <a:ext cx="231600" cy="834300"/>
              <a:chOff x="8912488" y="4309200"/>
              <a:chExt cx="231600" cy="834300"/>
            </a:xfrm>
          </p:grpSpPr>
          <p:sp>
            <p:nvSpPr>
              <p:cNvPr id="257" name="Google Shape;257;g1361875fc97_0_685"/>
              <p:cNvSpPr/>
              <p:nvPr/>
            </p:nvSpPr>
            <p:spPr>
              <a:xfrm flipH="1">
                <a:off x="891248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8" name="Google Shape;258;g1361875fc97_0_685"/>
              <p:cNvSpPr/>
              <p:nvPr/>
            </p:nvSpPr>
            <p:spPr>
              <a:xfrm flipH="1">
                <a:off x="891248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9" name="Google Shape;259;g1361875fc97_0_685"/>
              <p:cNvSpPr/>
              <p:nvPr/>
            </p:nvSpPr>
            <p:spPr>
              <a:xfrm flipH="1">
                <a:off x="891248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0" name="Google Shape;260;g1361875fc97_0_685"/>
              <p:cNvSpPr/>
              <p:nvPr/>
            </p:nvSpPr>
            <p:spPr>
              <a:xfrm flipH="1">
                <a:off x="891248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261" name="Google Shape;261;g1361875fc97_0_685"/>
          <p:cNvSpPr txBox="1"/>
          <p:nvPr>
            <p:ph hasCustomPrompt="1" type="title"/>
          </p:nvPr>
        </p:nvSpPr>
        <p:spPr>
          <a:xfrm>
            <a:off x="1388625" y="772725"/>
            <a:ext cx="6366900" cy="186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62" name="Google Shape;262;g1361875fc97_0_685"/>
          <p:cNvSpPr txBox="1"/>
          <p:nvPr>
            <p:ph idx="1" type="body"/>
          </p:nvPr>
        </p:nvSpPr>
        <p:spPr>
          <a:xfrm>
            <a:off x="1388625" y="2712300"/>
            <a:ext cx="6366900" cy="11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63" name="Google Shape;263;g1361875fc97_0_685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1361875fc97_0_815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1" name="Google Shape;271;g22d1c373d62_0_326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272" name="Google Shape;272;g22d1c373d62_0_326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1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273;g22d1c373d62_0_326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1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4" name="Google Shape;274;g22d1c373d62_0_326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5" name="Google Shape;275;g22d1c373d62_0_326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76" name="Google Shape;276;g22d1c373d62_0_326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3"/>
        </a:solidFill>
      </p:bgPr>
    </p:bg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8" name="Google Shape;278;g22d1c373d62_0_333"/>
          <p:cNvGrpSpPr/>
          <p:nvPr/>
        </p:nvGrpSpPr>
        <p:grpSpPr>
          <a:xfrm>
            <a:off x="7343003" y="3409675"/>
            <a:ext cx="1691422" cy="1732548"/>
            <a:chOff x="7343003" y="3409675"/>
            <a:chExt cx="1691422" cy="1732548"/>
          </a:xfrm>
        </p:grpSpPr>
        <p:grpSp>
          <p:nvGrpSpPr>
            <p:cNvPr id="279" name="Google Shape;279;g22d1c373d62_0_333"/>
            <p:cNvGrpSpPr/>
            <p:nvPr/>
          </p:nvGrpSpPr>
          <p:grpSpPr>
            <a:xfrm>
              <a:off x="7343003" y="4453711"/>
              <a:ext cx="316800" cy="688512"/>
              <a:chOff x="7343003" y="4453711"/>
              <a:chExt cx="316800" cy="688512"/>
            </a:xfrm>
          </p:grpSpPr>
          <p:sp>
            <p:nvSpPr>
              <p:cNvPr id="280" name="Google Shape;280;g22d1c373d62_0_333"/>
              <p:cNvSpPr/>
              <p:nvPr/>
            </p:nvSpPr>
            <p:spPr>
              <a:xfrm>
                <a:off x="7343003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1" name="Google Shape;281;g22d1c373d62_0_333"/>
              <p:cNvSpPr/>
              <p:nvPr/>
            </p:nvSpPr>
            <p:spPr>
              <a:xfrm>
                <a:off x="7343003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82" name="Google Shape;282;g22d1c373d62_0_333"/>
            <p:cNvGrpSpPr/>
            <p:nvPr/>
          </p:nvGrpSpPr>
          <p:grpSpPr>
            <a:xfrm>
              <a:off x="7801210" y="4105700"/>
              <a:ext cx="316800" cy="1036523"/>
              <a:chOff x="7801210" y="4105700"/>
              <a:chExt cx="316800" cy="1036523"/>
            </a:xfrm>
          </p:grpSpPr>
          <p:sp>
            <p:nvSpPr>
              <p:cNvPr id="283" name="Google Shape;283;g22d1c373d62_0_333"/>
              <p:cNvSpPr/>
              <p:nvPr/>
            </p:nvSpPr>
            <p:spPr>
              <a:xfrm>
                <a:off x="7801210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4" name="Google Shape;284;g22d1c373d62_0_333"/>
              <p:cNvSpPr/>
              <p:nvPr/>
            </p:nvSpPr>
            <p:spPr>
              <a:xfrm>
                <a:off x="7801210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5" name="Google Shape;285;g22d1c373d62_0_333"/>
              <p:cNvSpPr/>
              <p:nvPr/>
            </p:nvSpPr>
            <p:spPr>
              <a:xfrm>
                <a:off x="7801210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86" name="Google Shape;286;g22d1c373d62_0_333"/>
            <p:cNvGrpSpPr/>
            <p:nvPr/>
          </p:nvGrpSpPr>
          <p:grpSpPr>
            <a:xfrm>
              <a:off x="8259418" y="3757688"/>
              <a:ext cx="316800" cy="1384535"/>
              <a:chOff x="8259418" y="3757688"/>
              <a:chExt cx="316800" cy="1384535"/>
            </a:xfrm>
          </p:grpSpPr>
          <p:sp>
            <p:nvSpPr>
              <p:cNvPr id="287" name="Google Shape;287;g22d1c373d62_0_333"/>
              <p:cNvSpPr/>
              <p:nvPr/>
            </p:nvSpPr>
            <p:spPr>
              <a:xfrm>
                <a:off x="8259418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8" name="Google Shape;288;g22d1c373d62_0_333"/>
              <p:cNvSpPr/>
              <p:nvPr/>
            </p:nvSpPr>
            <p:spPr>
              <a:xfrm>
                <a:off x="8259418" y="3757688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9" name="Google Shape;289;g22d1c373d62_0_333"/>
              <p:cNvSpPr/>
              <p:nvPr/>
            </p:nvSpPr>
            <p:spPr>
              <a:xfrm>
                <a:off x="8259418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0" name="Google Shape;290;g22d1c373d62_0_333"/>
              <p:cNvSpPr/>
              <p:nvPr/>
            </p:nvSpPr>
            <p:spPr>
              <a:xfrm>
                <a:off x="8259418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91" name="Google Shape;291;g22d1c373d62_0_333"/>
            <p:cNvGrpSpPr/>
            <p:nvPr/>
          </p:nvGrpSpPr>
          <p:grpSpPr>
            <a:xfrm>
              <a:off x="8717625" y="3409675"/>
              <a:ext cx="316800" cy="1732548"/>
              <a:chOff x="8717625" y="3409675"/>
              <a:chExt cx="316800" cy="1732548"/>
            </a:xfrm>
          </p:grpSpPr>
          <p:sp>
            <p:nvSpPr>
              <p:cNvPr id="292" name="Google Shape;292;g22d1c373d62_0_333"/>
              <p:cNvSpPr/>
              <p:nvPr/>
            </p:nvSpPr>
            <p:spPr>
              <a:xfrm>
                <a:off x="8717625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3" name="Google Shape;293;g22d1c373d62_0_333"/>
              <p:cNvSpPr/>
              <p:nvPr/>
            </p:nvSpPr>
            <p:spPr>
              <a:xfrm>
                <a:off x="8717625" y="3757688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4" name="Google Shape;294;g22d1c373d62_0_333"/>
              <p:cNvSpPr/>
              <p:nvPr/>
            </p:nvSpPr>
            <p:spPr>
              <a:xfrm>
                <a:off x="8717625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5" name="Google Shape;295;g22d1c373d62_0_333"/>
              <p:cNvSpPr/>
              <p:nvPr/>
            </p:nvSpPr>
            <p:spPr>
              <a:xfrm>
                <a:off x="8717625" y="3409675"/>
                <a:ext cx="316800" cy="1732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" name="Google Shape;296;g22d1c373d62_0_333"/>
              <p:cNvSpPr/>
              <p:nvPr/>
            </p:nvSpPr>
            <p:spPr>
              <a:xfrm>
                <a:off x="8717625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97" name="Google Shape;297;g22d1c373d62_0_333"/>
          <p:cNvGrpSpPr/>
          <p:nvPr/>
        </p:nvGrpSpPr>
        <p:grpSpPr>
          <a:xfrm>
            <a:off x="5043503" y="0"/>
            <a:ext cx="3814072" cy="3839101"/>
            <a:chOff x="5043503" y="0"/>
            <a:chExt cx="3814072" cy="3839101"/>
          </a:xfrm>
        </p:grpSpPr>
        <p:sp>
          <p:nvSpPr>
            <p:cNvPr id="298" name="Google Shape;298;g22d1c373d62_0_333"/>
            <p:cNvSpPr/>
            <p:nvPr/>
          </p:nvSpPr>
          <p:spPr>
            <a:xfrm>
              <a:off x="8460975" y="1817775"/>
              <a:ext cx="396600" cy="396600"/>
            </a:xfrm>
            <a:prstGeom prst="ellipse">
              <a:avLst/>
            </a:prstGeom>
            <a:solidFill>
              <a:schemeClr val="lt1">
                <a:alpha val="90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" name="Google Shape;299;g22d1c373d62_0_333"/>
            <p:cNvSpPr/>
            <p:nvPr/>
          </p:nvSpPr>
          <p:spPr>
            <a:xfrm rot="-9830444">
              <a:off x="6469759" y="3480726"/>
              <a:ext cx="320148" cy="320148"/>
            </a:xfrm>
            <a:prstGeom prst="ellipse">
              <a:avLst/>
            </a:prstGeom>
            <a:solidFill>
              <a:schemeClr val="lt1">
                <a:alpha val="90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00" name="Google Shape;300;g22d1c373d62_0_333"/>
            <p:cNvGrpSpPr/>
            <p:nvPr/>
          </p:nvGrpSpPr>
          <p:grpSpPr>
            <a:xfrm>
              <a:off x="7647812" y="2704283"/>
              <a:ext cx="635220" cy="635219"/>
              <a:chOff x="6725724" y="2701260"/>
              <a:chExt cx="1208101" cy="1208100"/>
            </a:xfrm>
          </p:grpSpPr>
          <p:sp>
            <p:nvSpPr>
              <p:cNvPr id="301" name="Google Shape;301;g22d1c373d62_0_333"/>
              <p:cNvSpPr/>
              <p:nvPr/>
            </p:nvSpPr>
            <p:spPr>
              <a:xfrm rot="5400000">
                <a:off x="6725725" y="2701260"/>
                <a:ext cx="1208100" cy="1208100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2" name="Google Shape;302;g22d1c373d62_0_333"/>
              <p:cNvSpPr/>
              <p:nvPr/>
            </p:nvSpPr>
            <p:spPr>
              <a:xfrm rot="5400000">
                <a:off x="6725724" y="2701260"/>
                <a:ext cx="1208100" cy="1208100"/>
              </a:xfrm>
              <a:prstGeom prst="pie">
                <a:avLst>
                  <a:gd fmla="val 8244818" name="adj1"/>
                  <a:gd fmla="val 16246175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3" name="Google Shape;303;g22d1c373d62_0_333"/>
              <p:cNvSpPr/>
              <p:nvPr/>
            </p:nvSpPr>
            <p:spPr>
              <a:xfrm rot="5400000">
                <a:off x="6954988" y="2930398"/>
                <a:ext cx="749700" cy="749700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04" name="Google Shape;304;g22d1c373d62_0_333"/>
            <p:cNvSpPr/>
            <p:nvPr/>
          </p:nvSpPr>
          <p:spPr>
            <a:xfrm>
              <a:off x="8460975" y="1817775"/>
              <a:ext cx="396600" cy="396600"/>
            </a:xfrm>
            <a:prstGeom prst="pie">
              <a:avLst>
                <a:gd fmla="val 19376841" name="adj1"/>
                <a:gd fmla="val 16200000" name="adj2"/>
              </a:avLst>
            </a:prstGeom>
            <a:solidFill>
              <a:schemeClr val="lt1">
                <a:alpha val="90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05" name="Google Shape;305;g22d1c373d62_0_333"/>
            <p:cNvGrpSpPr/>
            <p:nvPr/>
          </p:nvGrpSpPr>
          <p:grpSpPr>
            <a:xfrm>
              <a:off x="7952716" y="179238"/>
              <a:ext cx="873165" cy="873002"/>
              <a:chOff x="7754428" y="208725"/>
              <a:chExt cx="541800" cy="541800"/>
            </a:xfrm>
          </p:grpSpPr>
          <p:sp>
            <p:nvSpPr>
              <p:cNvPr id="306" name="Google Shape;306;g22d1c373d62_0_333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7" name="Google Shape;307;g22d1c373d62_0_333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pie">
                <a:avLst>
                  <a:gd fmla="val 19376841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08" name="Google Shape;308;g22d1c373d62_0_333"/>
            <p:cNvSpPr/>
            <p:nvPr/>
          </p:nvSpPr>
          <p:spPr>
            <a:xfrm>
              <a:off x="5399840" y="356365"/>
              <a:ext cx="2577000" cy="2577000"/>
            </a:xfrm>
            <a:prstGeom prst="ellipse">
              <a:avLst/>
            </a:prstGeom>
            <a:solidFill>
              <a:schemeClr val="lt1">
                <a:alpha val="90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" name="Google Shape;309;g22d1c373d62_0_333"/>
            <p:cNvSpPr/>
            <p:nvPr/>
          </p:nvSpPr>
          <p:spPr>
            <a:xfrm rot="2043858">
              <a:off x="5503813" y="460310"/>
              <a:ext cx="2369480" cy="2369480"/>
            </a:xfrm>
            <a:prstGeom prst="ellipse">
              <a:avLst/>
            </a:prstGeom>
            <a:solidFill>
              <a:schemeClr val="lt1">
                <a:alpha val="90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" name="Google Shape;310;g22d1c373d62_0_333"/>
            <p:cNvSpPr/>
            <p:nvPr/>
          </p:nvSpPr>
          <p:spPr>
            <a:xfrm>
              <a:off x="5399795" y="360281"/>
              <a:ext cx="2577000" cy="2577000"/>
            </a:xfrm>
            <a:prstGeom prst="pie">
              <a:avLst>
                <a:gd fmla="val 8801158" name="adj1"/>
                <a:gd fmla="val 16200000" name="adj2"/>
              </a:avLst>
            </a:prstGeom>
            <a:solidFill>
              <a:schemeClr val="lt1">
                <a:alpha val="90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" name="Google Shape;311;g22d1c373d62_0_333"/>
            <p:cNvSpPr/>
            <p:nvPr/>
          </p:nvSpPr>
          <p:spPr>
            <a:xfrm rot="2044777">
              <a:off x="5911449" y="867729"/>
              <a:ext cx="1554223" cy="15542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" name="Google Shape;312;g22d1c373d62_0_333"/>
            <p:cNvSpPr/>
            <p:nvPr/>
          </p:nvSpPr>
          <p:spPr>
            <a:xfrm>
              <a:off x="5399795" y="356358"/>
              <a:ext cx="2577000" cy="2577000"/>
            </a:xfrm>
            <a:prstGeom prst="pie">
              <a:avLst>
                <a:gd fmla="val 12554101" name="adj1"/>
                <a:gd fmla="val 16200000" name="adj2"/>
              </a:avLst>
            </a:prstGeom>
            <a:solidFill>
              <a:schemeClr val="lt1">
                <a:alpha val="90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" name="Google Shape;313;g22d1c373d62_0_333"/>
            <p:cNvSpPr/>
            <p:nvPr/>
          </p:nvSpPr>
          <p:spPr>
            <a:xfrm rot="-9830444">
              <a:off x="6469759" y="3480725"/>
              <a:ext cx="320148" cy="320148"/>
            </a:xfrm>
            <a:prstGeom prst="pie">
              <a:avLst>
                <a:gd fmla="val 19376841" name="adj1"/>
                <a:gd fmla="val 16200000" name="adj2"/>
              </a:avLst>
            </a:prstGeom>
            <a:solidFill>
              <a:schemeClr val="lt1">
                <a:alpha val="90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14" name="Google Shape;314;g22d1c373d62_0_333"/>
          <p:cNvSpPr txBox="1"/>
          <p:nvPr>
            <p:ph type="ctrTitle"/>
          </p:nvPr>
        </p:nvSpPr>
        <p:spPr>
          <a:xfrm>
            <a:off x="824000" y="1613813"/>
            <a:ext cx="4255500" cy="187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15" name="Google Shape;315;g22d1c373d62_0_333"/>
          <p:cNvSpPr txBox="1"/>
          <p:nvPr>
            <p:ph idx="1" type="subTitle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16" name="Google Shape;316;g22d1c373d62_0_333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8" name="Google Shape;318;g22d1c373d62_0_373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319" name="Google Shape;319;g22d1c373d62_0_373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1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" name="Google Shape;320;g22d1c373d62_0_373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1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21" name="Google Shape;321;g22d1c373d62_0_373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22" name="Google Shape;322;g22d1c373d62_0_373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4" name="Google Shape;324;g22d1c373d62_0_379"/>
          <p:cNvGrpSpPr/>
          <p:nvPr/>
        </p:nvGrpSpPr>
        <p:grpSpPr>
          <a:xfrm>
            <a:off x="146769" y="3406"/>
            <a:ext cx="1233214" cy="1384535"/>
            <a:chOff x="146769" y="3406"/>
            <a:chExt cx="1233214" cy="1384535"/>
          </a:xfrm>
        </p:grpSpPr>
        <p:grpSp>
          <p:nvGrpSpPr>
            <p:cNvPr id="325" name="Google Shape;325;g22d1c373d62_0_379"/>
            <p:cNvGrpSpPr/>
            <p:nvPr/>
          </p:nvGrpSpPr>
          <p:grpSpPr>
            <a:xfrm>
              <a:off x="1063183" y="3406"/>
              <a:ext cx="316800" cy="688513"/>
              <a:chOff x="1063183" y="3406"/>
              <a:chExt cx="316800" cy="688513"/>
            </a:xfrm>
          </p:grpSpPr>
          <p:sp>
            <p:nvSpPr>
              <p:cNvPr id="326" name="Google Shape;326;g22d1c373d62_0_379"/>
              <p:cNvSpPr/>
              <p:nvPr/>
            </p:nvSpPr>
            <p:spPr>
              <a:xfrm rot="10800000">
                <a:off x="1063183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7" name="Google Shape;327;g22d1c373d62_0_379"/>
              <p:cNvSpPr/>
              <p:nvPr/>
            </p:nvSpPr>
            <p:spPr>
              <a:xfrm rot="10800000">
                <a:off x="1063183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28" name="Google Shape;328;g22d1c373d62_0_379"/>
            <p:cNvGrpSpPr/>
            <p:nvPr/>
          </p:nvGrpSpPr>
          <p:grpSpPr>
            <a:xfrm>
              <a:off x="604976" y="3406"/>
              <a:ext cx="316800" cy="1036524"/>
              <a:chOff x="604976" y="3406"/>
              <a:chExt cx="316800" cy="1036524"/>
            </a:xfrm>
          </p:grpSpPr>
          <p:sp>
            <p:nvSpPr>
              <p:cNvPr id="329" name="Google Shape;329;g22d1c373d62_0_379"/>
              <p:cNvSpPr/>
              <p:nvPr/>
            </p:nvSpPr>
            <p:spPr>
              <a:xfrm rot="10800000">
                <a:off x="604976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0" name="Google Shape;330;g22d1c373d62_0_379"/>
              <p:cNvSpPr/>
              <p:nvPr/>
            </p:nvSpPr>
            <p:spPr>
              <a:xfrm rot="10800000">
                <a:off x="604976" y="343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1" name="Google Shape;331;g22d1c373d62_0_379"/>
              <p:cNvSpPr/>
              <p:nvPr/>
            </p:nvSpPr>
            <p:spPr>
              <a:xfrm rot="10800000">
                <a:off x="604976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32" name="Google Shape;332;g22d1c373d62_0_379"/>
            <p:cNvGrpSpPr/>
            <p:nvPr/>
          </p:nvGrpSpPr>
          <p:grpSpPr>
            <a:xfrm>
              <a:off x="146769" y="3406"/>
              <a:ext cx="316800" cy="1384535"/>
              <a:chOff x="146769" y="3406"/>
              <a:chExt cx="316800" cy="1384535"/>
            </a:xfrm>
          </p:grpSpPr>
          <p:sp>
            <p:nvSpPr>
              <p:cNvPr id="333" name="Google Shape;333;g22d1c373d62_0_379"/>
              <p:cNvSpPr/>
              <p:nvPr/>
            </p:nvSpPr>
            <p:spPr>
              <a:xfrm rot="10800000">
                <a:off x="146769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4" name="Google Shape;334;g22d1c373d62_0_379"/>
              <p:cNvSpPr/>
              <p:nvPr/>
            </p:nvSpPr>
            <p:spPr>
              <a:xfrm rot="10800000">
                <a:off x="146769" y="3441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5" name="Google Shape;335;g22d1c373d62_0_379"/>
              <p:cNvSpPr/>
              <p:nvPr/>
            </p:nvSpPr>
            <p:spPr>
              <a:xfrm rot="10800000">
                <a:off x="146769" y="343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6" name="Google Shape;336;g22d1c373d62_0_379"/>
              <p:cNvSpPr/>
              <p:nvPr/>
            </p:nvSpPr>
            <p:spPr>
              <a:xfrm rot="10800000">
                <a:off x="146769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337" name="Google Shape;337;g22d1c373d62_0_379"/>
          <p:cNvGrpSpPr/>
          <p:nvPr/>
        </p:nvGrpSpPr>
        <p:grpSpPr>
          <a:xfrm>
            <a:off x="6775084" y="2904008"/>
            <a:ext cx="2186147" cy="2239500"/>
            <a:chOff x="6775084" y="2904008"/>
            <a:chExt cx="2186147" cy="2239500"/>
          </a:xfrm>
        </p:grpSpPr>
        <p:grpSp>
          <p:nvGrpSpPr>
            <p:cNvPr id="338" name="Google Shape;338;g22d1c373d62_0_379"/>
            <p:cNvGrpSpPr/>
            <p:nvPr/>
          </p:nvGrpSpPr>
          <p:grpSpPr>
            <a:xfrm>
              <a:off x="6775084" y="4253708"/>
              <a:ext cx="409500" cy="889800"/>
              <a:chOff x="6775084" y="4253708"/>
              <a:chExt cx="409500" cy="889800"/>
            </a:xfrm>
          </p:grpSpPr>
          <p:sp>
            <p:nvSpPr>
              <p:cNvPr id="339" name="Google Shape;339;g22d1c373d62_0_379"/>
              <p:cNvSpPr/>
              <p:nvPr/>
            </p:nvSpPr>
            <p:spPr>
              <a:xfrm>
                <a:off x="6775084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0" name="Google Shape;340;g22d1c373d62_0_379"/>
              <p:cNvSpPr/>
              <p:nvPr/>
            </p:nvSpPr>
            <p:spPr>
              <a:xfrm>
                <a:off x="6775084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41" name="Google Shape;341;g22d1c373d62_0_379"/>
            <p:cNvGrpSpPr/>
            <p:nvPr/>
          </p:nvGrpSpPr>
          <p:grpSpPr>
            <a:xfrm>
              <a:off x="7367299" y="3804008"/>
              <a:ext cx="409500" cy="1339500"/>
              <a:chOff x="7367299" y="3804008"/>
              <a:chExt cx="409500" cy="1339500"/>
            </a:xfrm>
          </p:grpSpPr>
          <p:sp>
            <p:nvSpPr>
              <p:cNvPr id="342" name="Google Shape;342;g22d1c373d62_0_379"/>
              <p:cNvSpPr/>
              <p:nvPr/>
            </p:nvSpPr>
            <p:spPr>
              <a:xfrm>
                <a:off x="7367299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3" name="Google Shape;343;g22d1c373d62_0_379"/>
              <p:cNvSpPr/>
              <p:nvPr/>
            </p:nvSpPr>
            <p:spPr>
              <a:xfrm>
                <a:off x="7367299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" name="Google Shape;344;g22d1c373d62_0_379"/>
              <p:cNvSpPr/>
              <p:nvPr/>
            </p:nvSpPr>
            <p:spPr>
              <a:xfrm>
                <a:off x="7367299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45" name="Google Shape;345;g22d1c373d62_0_379"/>
            <p:cNvGrpSpPr/>
            <p:nvPr/>
          </p:nvGrpSpPr>
          <p:grpSpPr>
            <a:xfrm>
              <a:off x="7959516" y="3354008"/>
              <a:ext cx="409500" cy="1789500"/>
              <a:chOff x="7959516" y="3354008"/>
              <a:chExt cx="409500" cy="1789500"/>
            </a:xfrm>
          </p:grpSpPr>
          <p:sp>
            <p:nvSpPr>
              <p:cNvPr id="346" name="Google Shape;346;g22d1c373d62_0_379"/>
              <p:cNvSpPr/>
              <p:nvPr/>
            </p:nvSpPr>
            <p:spPr>
              <a:xfrm>
                <a:off x="7959516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" name="Google Shape;347;g22d1c373d62_0_379"/>
              <p:cNvSpPr/>
              <p:nvPr/>
            </p:nvSpPr>
            <p:spPr>
              <a:xfrm>
                <a:off x="7959516" y="3354008"/>
                <a:ext cx="409500" cy="178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" name="Google Shape;348;g22d1c373d62_0_379"/>
              <p:cNvSpPr/>
              <p:nvPr/>
            </p:nvSpPr>
            <p:spPr>
              <a:xfrm>
                <a:off x="7959516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" name="Google Shape;349;g22d1c373d62_0_379"/>
              <p:cNvSpPr/>
              <p:nvPr/>
            </p:nvSpPr>
            <p:spPr>
              <a:xfrm>
                <a:off x="7959516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50" name="Google Shape;350;g22d1c373d62_0_379"/>
            <p:cNvGrpSpPr/>
            <p:nvPr/>
          </p:nvGrpSpPr>
          <p:grpSpPr>
            <a:xfrm>
              <a:off x="8551731" y="2904008"/>
              <a:ext cx="409500" cy="2239500"/>
              <a:chOff x="8551731" y="2904008"/>
              <a:chExt cx="409500" cy="2239500"/>
            </a:xfrm>
          </p:grpSpPr>
          <p:sp>
            <p:nvSpPr>
              <p:cNvPr id="351" name="Google Shape;351;g22d1c373d62_0_379"/>
              <p:cNvSpPr/>
              <p:nvPr/>
            </p:nvSpPr>
            <p:spPr>
              <a:xfrm>
                <a:off x="8551731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2" name="Google Shape;352;g22d1c373d62_0_379"/>
              <p:cNvSpPr/>
              <p:nvPr/>
            </p:nvSpPr>
            <p:spPr>
              <a:xfrm>
                <a:off x="8551731" y="3354008"/>
                <a:ext cx="409500" cy="178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" name="Google Shape;353;g22d1c373d62_0_379"/>
              <p:cNvSpPr/>
              <p:nvPr/>
            </p:nvSpPr>
            <p:spPr>
              <a:xfrm>
                <a:off x="8551731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" name="Google Shape;354;g22d1c373d62_0_379"/>
              <p:cNvSpPr/>
              <p:nvPr/>
            </p:nvSpPr>
            <p:spPr>
              <a:xfrm>
                <a:off x="8551731" y="2904008"/>
                <a:ext cx="409500" cy="22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5" name="Google Shape;355;g22d1c373d62_0_379"/>
              <p:cNvSpPr/>
              <p:nvPr/>
            </p:nvSpPr>
            <p:spPr>
              <a:xfrm>
                <a:off x="8551731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356" name="Google Shape;356;g22d1c373d62_0_379"/>
          <p:cNvSpPr txBox="1"/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7" name="Google Shape;357;g22d1c373d62_0_379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ster">
  <p:cSld name="Master"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0" name="Google Shape;360;g22d1c373d62_0_415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361" name="Google Shape;361;g22d1c373d62_0_415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1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2" name="Google Shape;362;g22d1c373d62_0_415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1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63" name="Google Shape;363;g22d1c373d62_0_415"/>
          <p:cNvSpPr txBox="1"/>
          <p:nvPr>
            <p:ph type="title"/>
          </p:nvPr>
        </p:nvSpPr>
        <p:spPr>
          <a:xfrm>
            <a:off x="1303800" y="598575"/>
            <a:ext cx="3312000" cy="15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4" name="Google Shape;364;g22d1c373d62_0_415"/>
          <p:cNvSpPr txBox="1"/>
          <p:nvPr>
            <p:ph idx="1" type="body"/>
          </p:nvPr>
        </p:nvSpPr>
        <p:spPr>
          <a:xfrm>
            <a:off x="1303800" y="2309675"/>
            <a:ext cx="3312000" cy="22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65" name="Google Shape;365;g22d1c373d62_0_415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vadinimas ir turinys 1" type="obj">
  <p:cSld name="OBJECT"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22d1c373d62_0_4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solidFill>
                  <a:srgbClr val="2F6335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8" name="Google Shape;368;g22d1c373d62_0_4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pic>
        <p:nvPicPr>
          <p:cNvPr descr="cid:part3.E495B1AF.A7FB6828@nsa.smm.lt" id="369" name="Google Shape;369;g22d1c373d62_0_4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460137" y="273844"/>
            <a:ext cx="1055213" cy="340915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g22d1c373d62_0_422"/>
          <p:cNvSpPr txBox="1"/>
          <p:nvPr>
            <p:ph idx="12" type="sldNum"/>
          </p:nvPr>
        </p:nvSpPr>
        <p:spPr>
          <a:xfrm>
            <a:off x="686739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fontScale="77500" lnSpcReduction="20000"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1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1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1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1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1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1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1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1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1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2" name="Google Shape;372;g22d1c373d62_0_427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373" name="Google Shape;373;g22d1c373d62_0_427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1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" name="Google Shape;374;g22d1c373d62_0_427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1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75" name="Google Shape;375;g22d1c373d62_0_427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6" name="Google Shape;376;g22d1c373d62_0_427"/>
          <p:cNvSpPr txBox="1"/>
          <p:nvPr>
            <p:ph idx="1" type="body"/>
          </p:nvPr>
        </p:nvSpPr>
        <p:spPr>
          <a:xfrm>
            <a:off x="1303800" y="1990050"/>
            <a:ext cx="3430500" cy="25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77" name="Google Shape;377;g22d1c373d62_0_427"/>
          <p:cNvSpPr txBox="1"/>
          <p:nvPr>
            <p:ph idx="2" type="body"/>
          </p:nvPr>
        </p:nvSpPr>
        <p:spPr>
          <a:xfrm>
            <a:off x="4903650" y="1990050"/>
            <a:ext cx="3430500" cy="25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78" name="Google Shape;378;g22d1c373d62_0_427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dk1"/>
        </a:solidFill>
      </p:bgPr>
    </p:bg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0" name="Google Shape;380;g22d1c373d62_0_435"/>
          <p:cNvGrpSpPr/>
          <p:nvPr/>
        </p:nvGrpSpPr>
        <p:grpSpPr>
          <a:xfrm>
            <a:off x="6866714" y="1411"/>
            <a:ext cx="2267593" cy="2601586"/>
            <a:chOff x="6790514" y="1411"/>
            <a:chExt cx="2267593" cy="2601586"/>
          </a:xfrm>
        </p:grpSpPr>
        <p:grpSp>
          <p:nvGrpSpPr>
            <p:cNvPr id="381" name="Google Shape;381;g22d1c373d62_0_435"/>
            <p:cNvGrpSpPr/>
            <p:nvPr/>
          </p:nvGrpSpPr>
          <p:grpSpPr>
            <a:xfrm>
              <a:off x="7067607" y="1411"/>
              <a:ext cx="1990500" cy="1990200"/>
              <a:chOff x="7067607" y="1411"/>
              <a:chExt cx="1990500" cy="1990200"/>
            </a:xfrm>
          </p:grpSpPr>
          <p:sp>
            <p:nvSpPr>
              <p:cNvPr id="382" name="Google Shape;382;g22d1c373d62_0_435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3" name="Google Shape;383;g22d1c373d62_0_435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pie">
                <a:avLst>
                  <a:gd fmla="val 19376841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4" name="Google Shape;384;g22d1c373d62_0_435"/>
              <p:cNvSpPr/>
              <p:nvPr/>
            </p:nvSpPr>
            <p:spPr>
              <a:xfrm rot="-8649154">
                <a:off x="7350033" y="283809"/>
                <a:ext cx="1425647" cy="14254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85" name="Google Shape;385;g22d1c373d62_0_435"/>
            <p:cNvGrpSpPr/>
            <p:nvPr/>
          </p:nvGrpSpPr>
          <p:grpSpPr>
            <a:xfrm>
              <a:off x="8207126" y="1807997"/>
              <a:ext cx="795000" cy="795000"/>
              <a:chOff x="8207126" y="1807997"/>
              <a:chExt cx="795000" cy="795000"/>
            </a:xfrm>
          </p:grpSpPr>
          <p:sp>
            <p:nvSpPr>
              <p:cNvPr id="386" name="Google Shape;386;g22d1c373d62_0_435"/>
              <p:cNvSpPr/>
              <p:nvPr/>
            </p:nvSpPr>
            <p:spPr>
              <a:xfrm rot="2152054">
                <a:off x="8319942" y="1920813"/>
                <a:ext cx="569367" cy="569367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7" name="Google Shape;387;g22d1c373d62_0_435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8" name="Google Shape;388;g22d1c373d62_0_435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pie">
                <a:avLst>
                  <a:gd fmla="val 5699893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89" name="Google Shape;389;g22d1c373d62_0_435"/>
            <p:cNvGrpSpPr/>
            <p:nvPr/>
          </p:nvGrpSpPr>
          <p:grpSpPr>
            <a:xfrm>
              <a:off x="6790514" y="118857"/>
              <a:ext cx="548700" cy="548700"/>
              <a:chOff x="6790514" y="118857"/>
              <a:chExt cx="548700" cy="548700"/>
            </a:xfrm>
          </p:grpSpPr>
          <p:sp>
            <p:nvSpPr>
              <p:cNvPr id="390" name="Google Shape;390;g22d1c373d62_0_435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1" name="Google Shape;391;g22d1c373d62_0_435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pie">
                <a:avLst>
                  <a:gd fmla="val 5699893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392" name="Google Shape;392;g22d1c373d62_0_435"/>
          <p:cNvSpPr txBox="1"/>
          <p:nvPr>
            <p:ph type="title"/>
          </p:nvPr>
        </p:nvSpPr>
        <p:spPr>
          <a:xfrm>
            <a:off x="824000" y="763600"/>
            <a:ext cx="5857800" cy="357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93" name="Google Shape;393;g22d1c373d62_0_435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5" name="Google Shape;395;g22d1c373d62_0_450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396" name="Google Shape;396;g22d1c373d62_0_450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1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" name="Google Shape;397;g22d1c373d62_0_450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1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98" name="Google Shape;398;g22d1c373d62_0_450"/>
          <p:cNvSpPr txBox="1"/>
          <p:nvPr>
            <p:ph type="title"/>
          </p:nvPr>
        </p:nvSpPr>
        <p:spPr>
          <a:xfrm>
            <a:off x="1303800" y="598575"/>
            <a:ext cx="3430500" cy="19902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99" name="Google Shape;399;g22d1c373d62_0_450"/>
          <p:cNvSpPr txBox="1"/>
          <p:nvPr>
            <p:ph idx="1" type="subTitle"/>
          </p:nvPr>
        </p:nvSpPr>
        <p:spPr>
          <a:xfrm>
            <a:off x="1303800" y="2743203"/>
            <a:ext cx="3430500" cy="7260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400" name="Google Shape;400;g22d1c373d62_0_450"/>
          <p:cNvSpPr txBox="1"/>
          <p:nvPr>
            <p:ph idx="2" type="body"/>
          </p:nvPr>
        </p:nvSpPr>
        <p:spPr>
          <a:xfrm>
            <a:off x="4903700" y="661000"/>
            <a:ext cx="3430500" cy="38706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01" name="Google Shape;401;g22d1c373d62_0_450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3" name="Google Shape;403;g22d1c373d62_0_458"/>
          <p:cNvGrpSpPr/>
          <p:nvPr/>
        </p:nvGrpSpPr>
        <p:grpSpPr>
          <a:xfrm>
            <a:off x="713373" y="3847119"/>
            <a:ext cx="825392" cy="825392"/>
            <a:chOff x="348199" y="179450"/>
            <a:chExt cx="1116300" cy="1116300"/>
          </a:xfrm>
        </p:grpSpPr>
        <p:sp>
          <p:nvSpPr>
            <p:cNvPr id="404" name="Google Shape;404;g22d1c373d62_0_458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1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" name="Google Shape;405;g22d1c373d62_0_458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1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06" name="Google Shape;406;g22d1c373d62_0_458"/>
          <p:cNvSpPr txBox="1"/>
          <p:nvPr>
            <p:ph idx="1" type="body"/>
          </p:nvPr>
        </p:nvSpPr>
        <p:spPr>
          <a:xfrm>
            <a:off x="1303800" y="4138975"/>
            <a:ext cx="58431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407" name="Google Shape;407;g22d1c373d62_0_458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3"/>
        </a:solidFill>
      </p:bgPr>
    </p:bg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" name="Google Shape;409;g22d1c373d62_0_464"/>
          <p:cNvGrpSpPr/>
          <p:nvPr/>
        </p:nvGrpSpPr>
        <p:grpSpPr>
          <a:xfrm>
            <a:off x="46" y="4099200"/>
            <a:ext cx="9144042" cy="1044300"/>
            <a:chOff x="46" y="4099200"/>
            <a:chExt cx="9144042" cy="1044300"/>
          </a:xfrm>
        </p:grpSpPr>
        <p:grpSp>
          <p:nvGrpSpPr>
            <p:cNvPr id="410" name="Google Shape;410;g22d1c373d62_0_464"/>
            <p:cNvGrpSpPr/>
            <p:nvPr/>
          </p:nvGrpSpPr>
          <p:grpSpPr>
            <a:xfrm>
              <a:off x="46" y="4309200"/>
              <a:ext cx="231622" cy="834300"/>
              <a:chOff x="2688737" y="4301380"/>
              <a:chExt cx="231900" cy="834300"/>
            </a:xfrm>
          </p:grpSpPr>
          <p:sp>
            <p:nvSpPr>
              <p:cNvPr id="411" name="Google Shape;411;g22d1c373d62_0_464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2" name="Google Shape;412;g22d1c373d62_0_464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3" name="Google Shape;413;g22d1c373d62_0_464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4" name="Google Shape;414;g22d1c373d62_0_464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15" name="Google Shape;415;g22d1c373d62_0_464"/>
            <p:cNvGrpSpPr/>
            <p:nvPr/>
          </p:nvGrpSpPr>
          <p:grpSpPr>
            <a:xfrm>
              <a:off x="371400" y="4099200"/>
              <a:ext cx="231622" cy="1044300"/>
              <a:chOff x="2688737" y="4091380"/>
              <a:chExt cx="231900" cy="1044300"/>
            </a:xfrm>
          </p:grpSpPr>
          <p:sp>
            <p:nvSpPr>
              <p:cNvPr id="416" name="Google Shape;416;g22d1c373d62_0_464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7" name="Google Shape;417;g22d1c373d62_0_464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8" name="Google Shape;418;g22d1c373d62_0_464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9" name="Google Shape;419;g22d1c373d62_0_464"/>
              <p:cNvSpPr/>
              <p:nvPr/>
            </p:nvSpPr>
            <p:spPr>
              <a:xfrm flipH="1">
                <a:off x="2688737" y="4091380"/>
                <a:ext cx="2319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0" name="Google Shape;420;g22d1c373d62_0_464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21" name="Google Shape;421;g22d1c373d62_0_464"/>
            <p:cNvGrpSpPr/>
            <p:nvPr/>
          </p:nvGrpSpPr>
          <p:grpSpPr>
            <a:xfrm>
              <a:off x="742755" y="4309200"/>
              <a:ext cx="231622" cy="834300"/>
              <a:chOff x="2688737" y="4301380"/>
              <a:chExt cx="231900" cy="834300"/>
            </a:xfrm>
          </p:grpSpPr>
          <p:sp>
            <p:nvSpPr>
              <p:cNvPr id="422" name="Google Shape;422;g22d1c373d62_0_464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3" name="Google Shape;423;g22d1c373d62_0_464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4" name="Google Shape;424;g22d1c373d62_0_464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5" name="Google Shape;425;g22d1c373d62_0_464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26" name="Google Shape;426;g22d1c373d62_0_464"/>
            <p:cNvGrpSpPr/>
            <p:nvPr/>
          </p:nvGrpSpPr>
          <p:grpSpPr>
            <a:xfrm>
              <a:off x="1114109" y="4518900"/>
              <a:ext cx="231622" cy="624600"/>
              <a:chOff x="2688737" y="4511080"/>
              <a:chExt cx="231900" cy="624600"/>
            </a:xfrm>
          </p:grpSpPr>
          <p:sp>
            <p:nvSpPr>
              <p:cNvPr id="427" name="Google Shape;427;g22d1c373d62_0_464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8" name="Google Shape;428;g22d1c373d62_0_464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9" name="Google Shape;429;g22d1c373d62_0_464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30" name="Google Shape;430;g22d1c373d62_0_464"/>
            <p:cNvGrpSpPr/>
            <p:nvPr/>
          </p:nvGrpSpPr>
          <p:grpSpPr>
            <a:xfrm>
              <a:off x="1856753" y="4099200"/>
              <a:ext cx="231600" cy="1044300"/>
              <a:chOff x="1856753" y="4099200"/>
              <a:chExt cx="231600" cy="1044300"/>
            </a:xfrm>
          </p:grpSpPr>
          <p:sp>
            <p:nvSpPr>
              <p:cNvPr id="431" name="Google Shape;431;g22d1c373d62_0_464"/>
              <p:cNvSpPr/>
              <p:nvPr/>
            </p:nvSpPr>
            <p:spPr>
              <a:xfrm flipH="1">
                <a:off x="185675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2" name="Google Shape;432;g22d1c373d62_0_464"/>
              <p:cNvSpPr/>
              <p:nvPr/>
            </p:nvSpPr>
            <p:spPr>
              <a:xfrm flipH="1">
                <a:off x="1856753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3" name="Google Shape;433;g22d1c373d62_0_464"/>
              <p:cNvSpPr/>
              <p:nvPr/>
            </p:nvSpPr>
            <p:spPr>
              <a:xfrm flipH="1">
                <a:off x="185675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4" name="Google Shape;434;g22d1c373d62_0_464"/>
              <p:cNvSpPr/>
              <p:nvPr/>
            </p:nvSpPr>
            <p:spPr>
              <a:xfrm flipH="1">
                <a:off x="1856753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5" name="Google Shape;435;g22d1c373d62_0_464"/>
              <p:cNvSpPr/>
              <p:nvPr/>
            </p:nvSpPr>
            <p:spPr>
              <a:xfrm flipH="1">
                <a:off x="185675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36" name="Google Shape;436;g22d1c373d62_0_464"/>
            <p:cNvGrpSpPr/>
            <p:nvPr/>
          </p:nvGrpSpPr>
          <p:grpSpPr>
            <a:xfrm>
              <a:off x="2228107" y="4309200"/>
              <a:ext cx="231600" cy="834300"/>
              <a:chOff x="2228107" y="4309200"/>
              <a:chExt cx="231600" cy="834300"/>
            </a:xfrm>
          </p:grpSpPr>
          <p:sp>
            <p:nvSpPr>
              <p:cNvPr id="437" name="Google Shape;437;g22d1c373d62_0_464"/>
              <p:cNvSpPr/>
              <p:nvPr/>
            </p:nvSpPr>
            <p:spPr>
              <a:xfrm flipH="1">
                <a:off x="2228107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8" name="Google Shape;438;g22d1c373d62_0_464"/>
              <p:cNvSpPr/>
              <p:nvPr/>
            </p:nvSpPr>
            <p:spPr>
              <a:xfrm flipH="1">
                <a:off x="2228107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9" name="Google Shape;439;g22d1c373d62_0_464"/>
              <p:cNvSpPr/>
              <p:nvPr/>
            </p:nvSpPr>
            <p:spPr>
              <a:xfrm flipH="1">
                <a:off x="2228107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0" name="Google Shape;440;g22d1c373d62_0_464"/>
              <p:cNvSpPr/>
              <p:nvPr/>
            </p:nvSpPr>
            <p:spPr>
              <a:xfrm flipH="1">
                <a:off x="2228107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41" name="Google Shape;441;g22d1c373d62_0_464"/>
            <p:cNvGrpSpPr/>
            <p:nvPr/>
          </p:nvGrpSpPr>
          <p:grpSpPr>
            <a:xfrm>
              <a:off x="2599462" y="4518900"/>
              <a:ext cx="231600" cy="624600"/>
              <a:chOff x="2599462" y="4518900"/>
              <a:chExt cx="231600" cy="624600"/>
            </a:xfrm>
          </p:grpSpPr>
          <p:sp>
            <p:nvSpPr>
              <p:cNvPr id="442" name="Google Shape;442;g22d1c373d62_0_464"/>
              <p:cNvSpPr/>
              <p:nvPr/>
            </p:nvSpPr>
            <p:spPr>
              <a:xfrm flipH="1">
                <a:off x="2599462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3" name="Google Shape;443;g22d1c373d62_0_464"/>
              <p:cNvSpPr/>
              <p:nvPr/>
            </p:nvSpPr>
            <p:spPr>
              <a:xfrm flipH="1">
                <a:off x="2599462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4" name="Google Shape;444;g22d1c373d62_0_464"/>
              <p:cNvSpPr/>
              <p:nvPr/>
            </p:nvSpPr>
            <p:spPr>
              <a:xfrm flipH="1">
                <a:off x="2599462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45" name="Google Shape;445;g22d1c373d62_0_464"/>
            <p:cNvGrpSpPr/>
            <p:nvPr/>
          </p:nvGrpSpPr>
          <p:grpSpPr>
            <a:xfrm>
              <a:off x="3342171" y="4099200"/>
              <a:ext cx="231600" cy="1044300"/>
              <a:chOff x="3342171" y="4099200"/>
              <a:chExt cx="231600" cy="1044300"/>
            </a:xfrm>
          </p:grpSpPr>
          <p:sp>
            <p:nvSpPr>
              <p:cNvPr id="446" name="Google Shape;446;g22d1c373d62_0_464"/>
              <p:cNvSpPr/>
              <p:nvPr/>
            </p:nvSpPr>
            <p:spPr>
              <a:xfrm flipH="1">
                <a:off x="3342171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7" name="Google Shape;447;g22d1c373d62_0_464"/>
              <p:cNvSpPr/>
              <p:nvPr/>
            </p:nvSpPr>
            <p:spPr>
              <a:xfrm flipH="1">
                <a:off x="3342171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8" name="Google Shape;448;g22d1c373d62_0_464"/>
              <p:cNvSpPr/>
              <p:nvPr/>
            </p:nvSpPr>
            <p:spPr>
              <a:xfrm flipH="1">
                <a:off x="3342171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9" name="Google Shape;449;g22d1c373d62_0_464"/>
              <p:cNvSpPr/>
              <p:nvPr/>
            </p:nvSpPr>
            <p:spPr>
              <a:xfrm flipH="1">
                <a:off x="3342171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0" name="Google Shape;450;g22d1c373d62_0_464"/>
              <p:cNvSpPr/>
              <p:nvPr/>
            </p:nvSpPr>
            <p:spPr>
              <a:xfrm flipH="1">
                <a:off x="3342171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51" name="Google Shape;451;g22d1c373d62_0_464"/>
            <p:cNvGrpSpPr/>
            <p:nvPr/>
          </p:nvGrpSpPr>
          <p:grpSpPr>
            <a:xfrm>
              <a:off x="3713525" y="4309200"/>
              <a:ext cx="231600" cy="834300"/>
              <a:chOff x="3713525" y="4309200"/>
              <a:chExt cx="231600" cy="834300"/>
            </a:xfrm>
          </p:grpSpPr>
          <p:sp>
            <p:nvSpPr>
              <p:cNvPr id="452" name="Google Shape;452;g22d1c373d62_0_464"/>
              <p:cNvSpPr/>
              <p:nvPr/>
            </p:nvSpPr>
            <p:spPr>
              <a:xfrm flipH="1">
                <a:off x="3713525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3" name="Google Shape;453;g22d1c373d62_0_464"/>
              <p:cNvSpPr/>
              <p:nvPr/>
            </p:nvSpPr>
            <p:spPr>
              <a:xfrm flipH="1">
                <a:off x="3713525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4" name="Google Shape;454;g22d1c373d62_0_464"/>
              <p:cNvSpPr/>
              <p:nvPr/>
            </p:nvSpPr>
            <p:spPr>
              <a:xfrm flipH="1">
                <a:off x="3713525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5" name="Google Shape;455;g22d1c373d62_0_464"/>
              <p:cNvSpPr/>
              <p:nvPr/>
            </p:nvSpPr>
            <p:spPr>
              <a:xfrm flipH="1">
                <a:off x="3713525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56" name="Google Shape;456;g22d1c373d62_0_464"/>
            <p:cNvGrpSpPr/>
            <p:nvPr/>
          </p:nvGrpSpPr>
          <p:grpSpPr>
            <a:xfrm>
              <a:off x="1485398" y="4309200"/>
              <a:ext cx="231600" cy="834300"/>
              <a:chOff x="1485398" y="4309200"/>
              <a:chExt cx="231600" cy="834300"/>
            </a:xfrm>
          </p:grpSpPr>
          <p:sp>
            <p:nvSpPr>
              <p:cNvPr id="457" name="Google Shape;457;g22d1c373d62_0_464"/>
              <p:cNvSpPr/>
              <p:nvPr/>
            </p:nvSpPr>
            <p:spPr>
              <a:xfrm flipH="1">
                <a:off x="148539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8" name="Google Shape;458;g22d1c373d62_0_464"/>
              <p:cNvSpPr/>
              <p:nvPr/>
            </p:nvSpPr>
            <p:spPr>
              <a:xfrm flipH="1">
                <a:off x="148539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9" name="Google Shape;459;g22d1c373d62_0_464"/>
              <p:cNvSpPr/>
              <p:nvPr/>
            </p:nvSpPr>
            <p:spPr>
              <a:xfrm flipH="1">
                <a:off x="148539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0" name="Google Shape;460;g22d1c373d62_0_464"/>
              <p:cNvSpPr/>
              <p:nvPr/>
            </p:nvSpPr>
            <p:spPr>
              <a:xfrm flipH="1">
                <a:off x="148539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61" name="Google Shape;461;g22d1c373d62_0_464"/>
            <p:cNvGrpSpPr/>
            <p:nvPr/>
          </p:nvGrpSpPr>
          <p:grpSpPr>
            <a:xfrm>
              <a:off x="4084879" y="4518900"/>
              <a:ext cx="231600" cy="624600"/>
              <a:chOff x="4084879" y="4518900"/>
              <a:chExt cx="231600" cy="624600"/>
            </a:xfrm>
          </p:grpSpPr>
          <p:sp>
            <p:nvSpPr>
              <p:cNvPr id="462" name="Google Shape;462;g22d1c373d62_0_464"/>
              <p:cNvSpPr/>
              <p:nvPr/>
            </p:nvSpPr>
            <p:spPr>
              <a:xfrm flipH="1">
                <a:off x="4084879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3" name="Google Shape;463;g22d1c373d62_0_464"/>
              <p:cNvSpPr/>
              <p:nvPr/>
            </p:nvSpPr>
            <p:spPr>
              <a:xfrm flipH="1">
                <a:off x="4084879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4" name="Google Shape;464;g22d1c373d62_0_464"/>
              <p:cNvSpPr/>
              <p:nvPr/>
            </p:nvSpPr>
            <p:spPr>
              <a:xfrm flipH="1">
                <a:off x="4084879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65" name="Google Shape;465;g22d1c373d62_0_464"/>
            <p:cNvGrpSpPr/>
            <p:nvPr/>
          </p:nvGrpSpPr>
          <p:grpSpPr>
            <a:xfrm>
              <a:off x="2970816" y="4309200"/>
              <a:ext cx="231600" cy="834300"/>
              <a:chOff x="2970816" y="4309200"/>
              <a:chExt cx="231600" cy="834300"/>
            </a:xfrm>
          </p:grpSpPr>
          <p:sp>
            <p:nvSpPr>
              <p:cNvPr id="466" name="Google Shape;466;g22d1c373d62_0_464"/>
              <p:cNvSpPr/>
              <p:nvPr/>
            </p:nvSpPr>
            <p:spPr>
              <a:xfrm flipH="1">
                <a:off x="2970816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7" name="Google Shape;467;g22d1c373d62_0_464"/>
              <p:cNvSpPr/>
              <p:nvPr/>
            </p:nvSpPr>
            <p:spPr>
              <a:xfrm flipH="1">
                <a:off x="2970816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8" name="Google Shape;468;g22d1c373d62_0_464"/>
              <p:cNvSpPr/>
              <p:nvPr/>
            </p:nvSpPr>
            <p:spPr>
              <a:xfrm flipH="1">
                <a:off x="2970816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9" name="Google Shape;469;g22d1c373d62_0_464"/>
              <p:cNvSpPr/>
              <p:nvPr/>
            </p:nvSpPr>
            <p:spPr>
              <a:xfrm flipH="1">
                <a:off x="2970816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70" name="Google Shape;470;g22d1c373d62_0_464"/>
            <p:cNvGrpSpPr/>
            <p:nvPr/>
          </p:nvGrpSpPr>
          <p:grpSpPr>
            <a:xfrm>
              <a:off x="4456234" y="4309200"/>
              <a:ext cx="231600" cy="834300"/>
              <a:chOff x="4456234" y="4309200"/>
              <a:chExt cx="231600" cy="834300"/>
            </a:xfrm>
          </p:grpSpPr>
          <p:sp>
            <p:nvSpPr>
              <p:cNvPr id="471" name="Google Shape;471;g22d1c373d62_0_464"/>
              <p:cNvSpPr/>
              <p:nvPr/>
            </p:nvSpPr>
            <p:spPr>
              <a:xfrm flipH="1">
                <a:off x="4456234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2" name="Google Shape;472;g22d1c373d62_0_464"/>
              <p:cNvSpPr/>
              <p:nvPr/>
            </p:nvSpPr>
            <p:spPr>
              <a:xfrm flipH="1">
                <a:off x="4456234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3" name="Google Shape;473;g22d1c373d62_0_464"/>
              <p:cNvSpPr/>
              <p:nvPr/>
            </p:nvSpPr>
            <p:spPr>
              <a:xfrm flipH="1">
                <a:off x="4456234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4" name="Google Shape;474;g22d1c373d62_0_464"/>
              <p:cNvSpPr/>
              <p:nvPr/>
            </p:nvSpPr>
            <p:spPr>
              <a:xfrm flipH="1">
                <a:off x="4456234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75" name="Google Shape;475;g22d1c373d62_0_464"/>
            <p:cNvGrpSpPr/>
            <p:nvPr/>
          </p:nvGrpSpPr>
          <p:grpSpPr>
            <a:xfrm>
              <a:off x="4827588" y="4099200"/>
              <a:ext cx="231600" cy="1044300"/>
              <a:chOff x="4827588" y="4099200"/>
              <a:chExt cx="231600" cy="1044300"/>
            </a:xfrm>
          </p:grpSpPr>
          <p:sp>
            <p:nvSpPr>
              <p:cNvPr id="476" name="Google Shape;476;g22d1c373d62_0_464"/>
              <p:cNvSpPr/>
              <p:nvPr/>
            </p:nvSpPr>
            <p:spPr>
              <a:xfrm flipH="1">
                <a:off x="482758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7" name="Google Shape;477;g22d1c373d62_0_464"/>
              <p:cNvSpPr/>
              <p:nvPr/>
            </p:nvSpPr>
            <p:spPr>
              <a:xfrm flipH="1">
                <a:off x="482758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8" name="Google Shape;478;g22d1c373d62_0_464"/>
              <p:cNvSpPr/>
              <p:nvPr/>
            </p:nvSpPr>
            <p:spPr>
              <a:xfrm flipH="1">
                <a:off x="482758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9" name="Google Shape;479;g22d1c373d62_0_464"/>
              <p:cNvSpPr/>
              <p:nvPr/>
            </p:nvSpPr>
            <p:spPr>
              <a:xfrm flipH="1">
                <a:off x="4827588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0" name="Google Shape;480;g22d1c373d62_0_464"/>
              <p:cNvSpPr/>
              <p:nvPr/>
            </p:nvSpPr>
            <p:spPr>
              <a:xfrm flipH="1">
                <a:off x="482758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81" name="Google Shape;481;g22d1c373d62_0_464"/>
            <p:cNvGrpSpPr/>
            <p:nvPr/>
          </p:nvGrpSpPr>
          <p:grpSpPr>
            <a:xfrm>
              <a:off x="5198943" y="4309200"/>
              <a:ext cx="231600" cy="834300"/>
              <a:chOff x="5198943" y="4309200"/>
              <a:chExt cx="231600" cy="834300"/>
            </a:xfrm>
          </p:grpSpPr>
          <p:sp>
            <p:nvSpPr>
              <p:cNvPr id="482" name="Google Shape;482;g22d1c373d62_0_464"/>
              <p:cNvSpPr/>
              <p:nvPr/>
            </p:nvSpPr>
            <p:spPr>
              <a:xfrm flipH="1">
                <a:off x="519894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3" name="Google Shape;483;g22d1c373d62_0_464"/>
              <p:cNvSpPr/>
              <p:nvPr/>
            </p:nvSpPr>
            <p:spPr>
              <a:xfrm flipH="1">
                <a:off x="5198943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4" name="Google Shape;484;g22d1c373d62_0_464"/>
              <p:cNvSpPr/>
              <p:nvPr/>
            </p:nvSpPr>
            <p:spPr>
              <a:xfrm flipH="1">
                <a:off x="519894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5" name="Google Shape;485;g22d1c373d62_0_464"/>
              <p:cNvSpPr/>
              <p:nvPr/>
            </p:nvSpPr>
            <p:spPr>
              <a:xfrm flipH="1">
                <a:off x="519894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86" name="Google Shape;486;g22d1c373d62_0_464"/>
            <p:cNvGrpSpPr/>
            <p:nvPr/>
          </p:nvGrpSpPr>
          <p:grpSpPr>
            <a:xfrm>
              <a:off x="5570297" y="4518900"/>
              <a:ext cx="231600" cy="624600"/>
              <a:chOff x="5570297" y="4518900"/>
              <a:chExt cx="231600" cy="624600"/>
            </a:xfrm>
          </p:grpSpPr>
          <p:sp>
            <p:nvSpPr>
              <p:cNvPr id="487" name="Google Shape;487;g22d1c373d62_0_464"/>
              <p:cNvSpPr/>
              <p:nvPr/>
            </p:nvSpPr>
            <p:spPr>
              <a:xfrm flipH="1">
                <a:off x="5570297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8" name="Google Shape;488;g22d1c373d62_0_464"/>
              <p:cNvSpPr/>
              <p:nvPr/>
            </p:nvSpPr>
            <p:spPr>
              <a:xfrm flipH="1">
                <a:off x="5570297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9" name="Google Shape;489;g22d1c373d62_0_464"/>
              <p:cNvSpPr/>
              <p:nvPr/>
            </p:nvSpPr>
            <p:spPr>
              <a:xfrm flipH="1">
                <a:off x="5570297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90" name="Google Shape;490;g22d1c373d62_0_464"/>
            <p:cNvGrpSpPr/>
            <p:nvPr/>
          </p:nvGrpSpPr>
          <p:grpSpPr>
            <a:xfrm>
              <a:off x="5941652" y="4309200"/>
              <a:ext cx="231600" cy="834300"/>
              <a:chOff x="5941652" y="4309200"/>
              <a:chExt cx="231600" cy="834300"/>
            </a:xfrm>
          </p:grpSpPr>
          <p:sp>
            <p:nvSpPr>
              <p:cNvPr id="491" name="Google Shape;491;g22d1c373d62_0_464"/>
              <p:cNvSpPr/>
              <p:nvPr/>
            </p:nvSpPr>
            <p:spPr>
              <a:xfrm flipH="1">
                <a:off x="5941652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2" name="Google Shape;492;g22d1c373d62_0_464"/>
              <p:cNvSpPr/>
              <p:nvPr/>
            </p:nvSpPr>
            <p:spPr>
              <a:xfrm flipH="1">
                <a:off x="5941652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3" name="Google Shape;493;g22d1c373d62_0_464"/>
              <p:cNvSpPr/>
              <p:nvPr/>
            </p:nvSpPr>
            <p:spPr>
              <a:xfrm flipH="1">
                <a:off x="5941652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4" name="Google Shape;494;g22d1c373d62_0_464"/>
              <p:cNvSpPr/>
              <p:nvPr/>
            </p:nvSpPr>
            <p:spPr>
              <a:xfrm flipH="1">
                <a:off x="5941652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95" name="Google Shape;495;g22d1c373d62_0_464"/>
            <p:cNvGrpSpPr/>
            <p:nvPr/>
          </p:nvGrpSpPr>
          <p:grpSpPr>
            <a:xfrm>
              <a:off x="6313006" y="4099200"/>
              <a:ext cx="231600" cy="1044300"/>
              <a:chOff x="6313006" y="4099200"/>
              <a:chExt cx="231600" cy="1044300"/>
            </a:xfrm>
          </p:grpSpPr>
          <p:sp>
            <p:nvSpPr>
              <p:cNvPr id="496" name="Google Shape;496;g22d1c373d62_0_464"/>
              <p:cNvSpPr/>
              <p:nvPr/>
            </p:nvSpPr>
            <p:spPr>
              <a:xfrm flipH="1">
                <a:off x="6313006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7" name="Google Shape;497;g22d1c373d62_0_464"/>
              <p:cNvSpPr/>
              <p:nvPr/>
            </p:nvSpPr>
            <p:spPr>
              <a:xfrm flipH="1">
                <a:off x="6313006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8" name="Google Shape;498;g22d1c373d62_0_464"/>
              <p:cNvSpPr/>
              <p:nvPr/>
            </p:nvSpPr>
            <p:spPr>
              <a:xfrm flipH="1">
                <a:off x="6313006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9" name="Google Shape;499;g22d1c373d62_0_464"/>
              <p:cNvSpPr/>
              <p:nvPr/>
            </p:nvSpPr>
            <p:spPr>
              <a:xfrm flipH="1">
                <a:off x="6313006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0" name="Google Shape;500;g22d1c373d62_0_464"/>
              <p:cNvSpPr/>
              <p:nvPr/>
            </p:nvSpPr>
            <p:spPr>
              <a:xfrm flipH="1">
                <a:off x="6313006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01" name="Google Shape;501;g22d1c373d62_0_464"/>
            <p:cNvGrpSpPr/>
            <p:nvPr/>
          </p:nvGrpSpPr>
          <p:grpSpPr>
            <a:xfrm>
              <a:off x="6684361" y="4309200"/>
              <a:ext cx="231600" cy="834300"/>
              <a:chOff x="6684361" y="4309200"/>
              <a:chExt cx="231600" cy="834300"/>
            </a:xfrm>
          </p:grpSpPr>
          <p:sp>
            <p:nvSpPr>
              <p:cNvPr id="502" name="Google Shape;502;g22d1c373d62_0_464"/>
              <p:cNvSpPr/>
              <p:nvPr/>
            </p:nvSpPr>
            <p:spPr>
              <a:xfrm flipH="1">
                <a:off x="6684361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3" name="Google Shape;503;g22d1c373d62_0_464"/>
              <p:cNvSpPr/>
              <p:nvPr/>
            </p:nvSpPr>
            <p:spPr>
              <a:xfrm flipH="1">
                <a:off x="6684361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4" name="Google Shape;504;g22d1c373d62_0_464"/>
              <p:cNvSpPr/>
              <p:nvPr/>
            </p:nvSpPr>
            <p:spPr>
              <a:xfrm flipH="1">
                <a:off x="6684361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5" name="Google Shape;505;g22d1c373d62_0_464"/>
              <p:cNvSpPr/>
              <p:nvPr/>
            </p:nvSpPr>
            <p:spPr>
              <a:xfrm flipH="1">
                <a:off x="6684361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06" name="Google Shape;506;g22d1c373d62_0_464"/>
            <p:cNvGrpSpPr/>
            <p:nvPr/>
          </p:nvGrpSpPr>
          <p:grpSpPr>
            <a:xfrm>
              <a:off x="7055715" y="4518900"/>
              <a:ext cx="231600" cy="624600"/>
              <a:chOff x="7055715" y="4518900"/>
              <a:chExt cx="231600" cy="624600"/>
            </a:xfrm>
          </p:grpSpPr>
          <p:sp>
            <p:nvSpPr>
              <p:cNvPr id="507" name="Google Shape;507;g22d1c373d62_0_464"/>
              <p:cNvSpPr/>
              <p:nvPr/>
            </p:nvSpPr>
            <p:spPr>
              <a:xfrm flipH="1">
                <a:off x="7055715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8" name="Google Shape;508;g22d1c373d62_0_464"/>
              <p:cNvSpPr/>
              <p:nvPr/>
            </p:nvSpPr>
            <p:spPr>
              <a:xfrm flipH="1">
                <a:off x="7055715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9" name="Google Shape;509;g22d1c373d62_0_464"/>
              <p:cNvSpPr/>
              <p:nvPr/>
            </p:nvSpPr>
            <p:spPr>
              <a:xfrm flipH="1">
                <a:off x="7055715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10" name="Google Shape;510;g22d1c373d62_0_464"/>
            <p:cNvGrpSpPr/>
            <p:nvPr/>
          </p:nvGrpSpPr>
          <p:grpSpPr>
            <a:xfrm>
              <a:off x="7798424" y="4099200"/>
              <a:ext cx="231600" cy="1044300"/>
              <a:chOff x="7798424" y="4099200"/>
              <a:chExt cx="231600" cy="1044300"/>
            </a:xfrm>
          </p:grpSpPr>
          <p:sp>
            <p:nvSpPr>
              <p:cNvPr id="511" name="Google Shape;511;g22d1c373d62_0_464"/>
              <p:cNvSpPr/>
              <p:nvPr/>
            </p:nvSpPr>
            <p:spPr>
              <a:xfrm flipH="1">
                <a:off x="7798424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2" name="Google Shape;512;g22d1c373d62_0_464"/>
              <p:cNvSpPr/>
              <p:nvPr/>
            </p:nvSpPr>
            <p:spPr>
              <a:xfrm flipH="1">
                <a:off x="7798424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3" name="Google Shape;513;g22d1c373d62_0_464"/>
              <p:cNvSpPr/>
              <p:nvPr/>
            </p:nvSpPr>
            <p:spPr>
              <a:xfrm flipH="1">
                <a:off x="7798424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4" name="Google Shape;514;g22d1c373d62_0_464"/>
              <p:cNvSpPr/>
              <p:nvPr/>
            </p:nvSpPr>
            <p:spPr>
              <a:xfrm flipH="1">
                <a:off x="7798424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5" name="Google Shape;515;g22d1c373d62_0_464"/>
              <p:cNvSpPr/>
              <p:nvPr/>
            </p:nvSpPr>
            <p:spPr>
              <a:xfrm flipH="1">
                <a:off x="7798424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16" name="Google Shape;516;g22d1c373d62_0_464"/>
            <p:cNvGrpSpPr/>
            <p:nvPr/>
          </p:nvGrpSpPr>
          <p:grpSpPr>
            <a:xfrm>
              <a:off x="8169779" y="4309200"/>
              <a:ext cx="231600" cy="834300"/>
              <a:chOff x="8169779" y="4309200"/>
              <a:chExt cx="231600" cy="834300"/>
            </a:xfrm>
          </p:grpSpPr>
          <p:sp>
            <p:nvSpPr>
              <p:cNvPr id="517" name="Google Shape;517;g22d1c373d62_0_464"/>
              <p:cNvSpPr/>
              <p:nvPr/>
            </p:nvSpPr>
            <p:spPr>
              <a:xfrm flipH="1">
                <a:off x="8169779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8" name="Google Shape;518;g22d1c373d62_0_464"/>
              <p:cNvSpPr/>
              <p:nvPr/>
            </p:nvSpPr>
            <p:spPr>
              <a:xfrm flipH="1">
                <a:off x="8169779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9" name="Google Shape;519;g22d1c373d62_0_464"/>
              <p:cNvSpPr/>
              <p:nvPr/>
            </p:nvSpPr>
            <p:spPr>
              <a:xfrm flipH="1">
                <a:off x="8169779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0" name="Google Shape;520;g22d1c373d62_0_464"/>
              <p:cNvSpPr/>
              <p:nvPr/>
            </p:nvSpPr>
            <p:spPr>
              <a:xfrm flipH="1">
                <a:off x="8169779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21" name="Google Shape;521;g22d1c373d62_0_464"/>
            <p:cNvGrpSpPr/>
            <p:nvPr/>
          </p:nvGrpSpPr>
          <p:grpSpPr>
            <a:xfrm>
              <a:off x="7427070" y="4309200"/>
              <a:ext cx="231600" cy="834300"/>
              <a:chOff x="7427070" y="4309200"/>
              <a:chExt cx="231600" cy="834300"/>
            </a:xfrm>
          </p:grpSpPr>
          <p:sp>
            <p:nvSpPr>
              <p:cNvPr id="522" name="Google Shape;522;g22d1c373d62_0_464"/>
              <p:cNvSpPr/>
              <p:nvPr/>
            </p:nvSpPr>
            <p:spPr>
              <a:xfrm flipH="1">
                <a:off x="7427070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3" name="Google Shape;523;g22d1c373d62_0_464"/>
              <p:cNvSpPr/>
              <p:nvPr/>
            </p:nvSpPr>
            <p:spPr>
              <a:xfrm flipH="1">
                <a:off x="7427070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4" name="Google Shape;524;g22d1c373d62_0_464"/>
              <p:cNvSpPr/>
              <p:nvPr/>
            </p:nvSpPr>
            <p:spPr>
              <a:xfrm flipH="1">
                <a:off x="7427070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5" name="Google Shape;525;g22d1c373d62_0_464"/>
              <p:cNvSpPr/>
              <p:nvPr/>
            </p:nvSpPr>
            <p:spPr>
              <a:xfrm flipH="1">
                <a:off x="7427070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26" name="Google Shape;526;g22d1c373d62_0_464"/>
            <p:cNvGrpSpPr/>
            <p:nvPr/>
          </p:nvGrpSpPr>
          <p:grpSpPr>
            <a:xfrm>
              <a:off x="8541133" y="4518900"/>
              <a:ext cx="231600" cy="624600"/>
              <a:chOff x="8541133" y="4518900"/>
              <a:chExt cx="231600" cy="624600"/>
            </a:xfrm>
          </p:grpSpPr>
          <p:sp>
            <p:nvSpPr>
              <p:cNvPr id="527" name="Google Shape;527;g22d1c373d62_0_464"/>
              <p:cNvSpPr/>
              <p:nvPr/>
            </p:nvSpPr>
            <p:spPr>
              <a:xfrm flipH="1">
                <a:off x="854113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8" name="Google Shape;528;g22d1c373d62_0_464"/>
              <p:cNvSpPr/>
              <p:nvPr/>
            </p:nvSpPr>
            <p:spPr>
              <a:xfrm flipH="1">
                <a:off x="854113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9" name="Google Shape;529;g22d1c373d62_0_464"/>
              <p:cNvSpPr/>
              <p:nvPr/>
            </p:nvSpPr>
            <p:spPr>
              <a:xfrm flipH="1">
                <a:off x="854113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30" name="Google Shape;530;g22d1c373d62_0_464"/>
            <p:cNvGrpSpPr/>
            <p:nvPr/>
          </p:nvGrpSpPr>
          <p:grpSpPr>
            <a:xfrm>
              <a:off x="8912488" y="4309200"/>
              <a:ext cx="231600" cy="834300"/>
              <a:chOff x="8912488" y="4309200"/>
              <a:chExt cx="231600" cy="834300"/>
            </a:xfrm>
          </p:grpSpPr>
          <p:sp>
            <p:nvSpPr>
              <p:cNvPr id="531" name="Google Shape;531;g22d1c373d62_0_464"/>
              <p:cNvSpPr/>
              <p:nvPr/>
            </p:nvSpPr>
            <p:spPr>
              <a:xfrm flipH="1">
                <a:off x="891248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2" name="Google Shape;532;g22d1c373d62_0_464"/>
              <p:cNvSpPr/>
              <p:nvPr/>
            </p:nvSpPr>
            <p:spPr>
              <a:xfrm flipH="1">
                <a:off x="891248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3" name="Google Shape;533;g22d1c373d62_0_464"/>
              <p:cNvSpPr/>
              <p:nvPr/>
            </p:nvSpPr>
            <p:spPr>
              <a:xfrm flipH="1">
                <a:off x="891248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4" name="Google Shape;534;g22d1c373d62_0_464"/>
              <p:cNvSpPr/>
              <p:nvPr/>
            </p:nvSpPr>
            <p:spPr>
              <a:xfrm flipH="1">
                <a:off x="891248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535" name="Google Shape;535;g22d1c373d62_0_464"/>
          <p:cNvSpPr txBox="1"/>
          <p:nvPr>
            <p:ph hasCustomPrompt="1" type="title"/>
          </p:nvPr>
        </p:nvSpPr>
        <p:spPr>
          <a:xfrm>
            <a:off x="1388625" y="772725"/>
            <a:ext cx="6366900" cy="186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36" name="Google Shape;536;g22d1c373d62_0_464"/>
          <p:cNvSpPr txBox="1"/>
          <p:nvPr>
            <p:ph idx="1" type="body"/>
          </p:nvPr>
        </p:nvSpPr>
        <p:spPr>
          <a:xfrm>
            <a:off x="1388625" y="2712300"/>
            <a:ext cx="6366900" cy="11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37" name="Google Shape;537;g22d1c373d62_0_464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g22d1c373d62_0_594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mentum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g1361875fc97_0_54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i="0" sz="28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i="0" sz="28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i="0" sz="28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i="0" sz="28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i="0" sz="28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i="0" sz="28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i="0" sz="28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i="0" sz="28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i="0" sz="28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/>
        </p:txBody>
      </p:sp>
      <p:sp>
        <p:nvSpPr>
          <p:cNvPr id="7" name="Google Shape;7;g1361875fc97_0_54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Nunito"/>
              <a:buChar char="●"/>
              <a:defRPr b="0" i="0" sz="13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-2984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b="0" i="0" sz="11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-29845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b="0" i="0" sz="11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-29845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b="0" i="0" sz="11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-29845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b="0" i="0" sz="11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-29845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b="0" i="0" sz="11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-29845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b="0" i="0" sz="11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-29845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b="0" i="0" sz="11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-29845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b="0" i="0" sz="11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8" name="Google Shape;8;g1361875fc97_0_549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mentum">
    <p:bg>
      <p:bgPr>
        <a:solidFill>
          <a:schemeClr val="lt1"/>
        </a:solidFill>
      </p:bgPr>
    </p:bg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22d1c373d62_0_3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i="0" sz="28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i="0" sz="28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i="0" sz="28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i="0" sz="28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i="0" sz="28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i="0" sz="28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i="0" sz="28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i="0" sz="28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i="0" sz="28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/>
        </p:txBody>
      </p:sp>
      <p:sp>
        <p:nvSpPr>
          <p:cNvPr id="268" name="Google Shape;268;g22d1c373d62_0_3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Nunito"/>
              <a:buChar char="●"/>
              <a:defRPr b="0" i="0" sz="13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-2984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b="0" i="0" sz="11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-29845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b="0" i="0" sz="11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-29845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b="0" i="0" sz="11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-29845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b="0" i="0" sz="11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-29845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b="0" i="0" sz="11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-29845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b="0" i="0" sz="11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-29845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b="0" i="0" sz="11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-29845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b="0" i="0" sz="11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269" name="Google Shape;269;g22d1c373d62_0_322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mailto:kristina.paulike@nsa.smm.lt" TargetMode="External"/><Relationship Id="rId4" Type="http://schemas.openxmlformats.org/officeDocument/2006/relationships/image" Target="../media/image1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hyperlink" Target="https://www.nsa.smm.lt/wp-content/uploads/2021/12/EBPO_Ko-mokosi-mokiniai-viesinimui.pdf?fbclid=IwAR0R3CYzCA8iRWfKEBTJ9a-JKLPYLPX9eP_tczFGrkGPb43CGAdqiDGcUBY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www.emokykla.lt/bendrasis/bendrosios-programos/atnaujintos-bendrosios-programos" TargetMode="External"/><Relationship Id="rId4" Type="http://schemas.openxmlformats.org/officeDocument/2006/relationships/image" Target="../media/image3.png"/><Relationship Id="rId5" Type="http://schemas.openxmlformats.org/officeDocument/2006/relationships/hyperlink" Target="https://www.youtube.com/playlist?list=PLb3M6Z90Z4rRf8MMXfrKj_2hWlkqxN9N7" TargetMode="External"/><Relationship Id="rId6" Type="http://schemas.openxmlformats.org/officeDocument/2006/relationships/image" Target="../media/image1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Relationship Id="rId4" Type="http://schemas.openxmlformats.org/officeDocument/2006/relationships/hyperlink" Target="https://www.youtube.com/watch?v=4l5WUR2Y6vc&amp;ab_channel=Nacionalin%C4%97%C5%A1vietimoagent%C5%ABra" TargetMode="External"/><Relationship Id="rId5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Relationship Id="rId4" Type="http://schemas.openxmlformats.org/officeDocument/2006/relationships/hyperlink" Target="https://www.e-tar.lt/portal/lt/legalAct/06c1f24040b711edbc04912defe897d1" TargetMode="External"/><Relationship Id="rId5" Type="http://schemas.openxmlformats.org/officeDocument/2006/relationships/image" Target="../media/image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www.youtube.com/playlist?list=PLb3M6Z90Z4rRf8MMXfrKj_2hWlkqxN9N7" TargetMode="External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openxmlformats.org/officeDocument/2006/relationships/hyperlink" Target="https://www.mokykla2030.lt/uzsienio-patirtis-2/" TargetMode="External"/><Relationship Id="rId7" Type="http://schemas.openxmlformats.org/officeDocument/2006/relationships/image" Target="../media/image2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www.nsa.smm.lt/2023/03/14/baigiamosiose-konferencijose-mokytoju-kompetenciju-tobulinimo-apibendrinimas/" TargetMode="External"/><Relationship Id="rId4" Type="http://schemas.openxmlformats.org/officeDocument/2006/relationships/image" Target="../media/image22.png"/><Relationship Id="rId5" Type="http://schemas.openxmlformats.org/officeDocument/2006/relationships/hyperlink" Target="https://www.youtube.com/@nacionalinesvietimoagentur7525/streams" TargetMode="External"/><Relationship Id="rId6" Type="http://schemas.openxmlformats.org/officeDocument/2006/relationships/image" Target="../media/image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9.png"/><Relationship Id="rId4" Type="http://schemas.openxmlformats.org/officeDocument/2006/relationships/hyperlink" Target="https://l.facebook.com/l.php?u=https%3A%2F%2Fnsa.vma.lm.lt%2Fcourse%2Findex.php%3Fcategoryid%3D57%26fbclid%3DIwAR2_cvX6fFp5eN22X1k4L8-nzCOaxbsAx481sifW9ruXAZ2v4wjZSRKNo_8&amp;h=AT2jt6pgHGgWY4jLQwYCJ2gH8Snslk6UmRtfS2xzFtMnREydELc3LaBYhmPP7MASfSo8igJpaAsvsrsvd1dF877A6yMNGgxlc4HgDShEpRNzGgJh8zOcjE36BgNcR3bBng&amp;__tn__=-UK-R&amp;c%5B0%5D=AT1a0eZcqXMmr9LmbOkdnob63X4uhrtlK39VP3DLuzYXzlkDPoerj6cxL5W2F7jwAEm1BbV6vAM-579E6U4M-6Y2zgBNSjHd1XoUeXEU0S3co6KGMpphKEUvVRzCG0x5rMn5OFfZ1JE7VaMyGcFyas3jlJkbEbDL4uarme3DC3FH7WSGt-0QBeP8doPoEaiwTbgkI78r5NBHjiE" TargetMode="External"/><Relationship Id="rId5" Type="http://schemas.openxmlformats.org/officeDocument/2006/relationships/hyperlink" Target="https://l.facebook.com/l.php?u=https%3A%2F%2Fnsa.vma.lm.lt%2Fcourse%2Findex.php%3Fcategoryid%3D57%26fbclid%3DIwAR2_cvX6fFp5eN22X1k4L8-nzCOaxbsAx481sifW9ruXAZ2v4wjZSRKNo_8&amp;h=AT2jt6pgHGgWY4jLQwYCJ2gH8Snslk6UmRtfS2xzFtMnREydELc3LaBYhmPP7MASfSo8igJpaAsvsrsvd1dF877A6yMNGgxlc4HgDShEpRNzGgJh8zOcjE36BgNcR3bBng&amp;__tn__=-UK-R&amp;c%5B0%5D=AT1a0eZcqXMmr9LmbOkdnob63X4uhrtlK39VP3DLuzYXzlkDPoerj6cxL5W2F7jwAEm1BbV6vAM-579E6U4M-6Y2zgBNSjHd1XoUeXEU0S3co6KGMpphKEUvVRzCG0x5rMn5OFfZ1JE7VaMyGcFyas3jlJkbEbDL4uarme3DC3FH7WSGt-0QBeP8doPoEaiwTbgkI78r5NBHjiE" TargetMode="External"/><Relationship Id="rId6" Type="http://schemas.openxmlformats.org/officeDocument/2006/relationships/image" Target="../media/image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8.png"/><Relationship Id="rId4" Type="http://schemas.openxmlformats.org/officeDocument/2006/relationships/hyperlink" Target="https://nsa.vma.lm.lt/course/index.php?categoryid=26&amp;fbclid=IwAR3D5rPuNdZQ8KnBz3YryX3HGXZjSf4eM4sgIYiN_RoEAgFGnuIDirXP_Dc" TargetMode="External"/><Relationship Id="rId5" Type="http://schemas.openxmlformats.org/officeDocument/2006/relationships/hyperlink" Target="https://nsa.vma.lm.lt/course/index.php?categoryid=26&amp;fbclid=IwAR3D5rPuNdZQ8KnBz3YryX3HGXZjSf4eM4sgIYiN_RoEAgFGnuIDirXP_Dc" TargetMode="External"/><Relationship Id="rId6" Type="http://schemas.openxmlformats.org/officeDocument/2006/relationships/image" Target="../media/image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8.png"/><Relationship Id="rId4" Type="http://schemas.openxmlformats.org/officeDocument/2006/relationships/hyperlink" Target="https://docs.google.com/document/d/12L3ER-oNtL-X4-ac8fui270zpCROP4Yg7fl24gqvG7A/edit?usp=sharing" TargetMode="External"/><Relationship Id="rId5" Type="http://schemas.openxmlformats.org/officeDocument/2006/relationships/image" Target="../media/image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2.png"/><Relationship Id="rId4" Type="http://schemas.openxmlformats.org/officeDocument/2006/relationships/image" Target="../media/image1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6.png"/><Relationship Id="rId4" Type="http://schemas.openxmlformats.org/officeDocument/2006/relationships/hyperlink" Target="http://www.mokykla2030.lt/wp-content/uploads/2021/10/PASIRENGIMO-DIEGTI-ATNAUJINTAS-BENDRASIAS-PROGRAMAS-ISIVERTINIMO-KRITERIJAI_v13-su-priedais.pdf" TargetMode="External"/><Relationship Id="rId5" Type="http://schemas.openxmlformats.org/officeDocument/2006/relationships/image" Target="../media/image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1.png"/><Relationship Id="rId4" Type="http://schemas.openxmlformats.org/officeDocument/2006/relationships/image" Target="../media/image25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s://docs.google.com/spreadsheets/d/1R1aigMbrE3P_osbptt5DbGe3d7FLObLx/edit?usp=sharing&amp;ouid=101040787861246623766&amp;rtpof=true&amp;sd=true" TargetMode="External"/><Relationship Id="rId4" Type="http://schemas.openxmlformats.org/officeDocument/2006/relationships/image" Target="../media/image3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0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9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hyperlink" Target="https://www.nsa.smm.lt/wp-content/uploads/2022/06/Tyrimo-ataskaita-2022-06-10.pdf" TargetMode="External"/><Relationship Id="rId4" Type="http://schemas.openxmlformats.org/officeDocument/2006/relationships/image" Target="../media/image3.png"/><Relationship Id="rId5" Type="http://schemas.openxmlformats.org/officeDocument/2006/relationships/hyperlink" Target="https://drive.google.com/drive/folders/1YEWdHfILCF5hF8BSp1n8XiCocWsYYSu9?usp=sharing" TargetMode="External"/><Relationship Id="rId6" Type="http://schemas.openxmlformats.org/officeDocument/2006/relationships/image" Target="../media/image33.png"/><Relationship Id="rId7" Type="http://schemas.openxmlformats.org/officeDocument/2006/relationships/hyperlink" Target="https://docs.google.com/document/d/1vNZ6-nszB2TiRb4JMQq5yfei1926RrP8/edit?usp=sharing&amp;ouid=101040787861246623766&amp;rtpof=true&amp;sd=true" TargetMode="External"/><Relationship Id="rId8" Type="http://schemas.openxmlformats.org/officeDocument/2006/relationships/hyperlink" Target="https://drive.google.com/file/d/1QlVk0wRe-zP56EmyZMscE6WUdb4lqd-e/view?usp=sharing" TargetMode="Externa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hyperlink" Target="https://sodas.ugdome.lt/metodine-medziaga" TargetMode="External"/><Relationship Id="rId4" Type="http://schemas.openxmlformats.org/officeDocument/2006/relationships/image" Target="../media/image3.png"/><Relationship Id="rId5" Type="http://schemas.openxmlformats.org/officeDocument/2006/relationships/image" Target="../media/image27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5.png"/><Relationship Id="rId4" Type="http://schemas.openxmlformats.org/officeDocument/2006/relationships/hyperlink" Target="https://drive.google.com/file/d/1I5Bp00dGbOQCWSpAuF6X9vFYPDWPysJ4/view?usp=sharing" TargetMode="External"/><Relationship Id="rId5" Type="http://schemas.openxmlformats.org/officeDocument/2006/relationships/image" Target="../media/image3.png"/></Relationships>
</file>

<file path=ppt/slides/_rels/slide31.xml.rels><?xml version="1.0" encoding="UTF-8" standalone="yes"?><Relationships xmlns="http://schemas.openxmlformats.org/package/2006/relationships"><Relationship Id="rId11" Type="http://schemas.openxmlformats.org/officeDocument/2006/relationships/hyperlink" Target="https://www.canva.com/design/DAFQlufq6UU/JcKZKZOpNzzZ3cU2G2AiMA/view?utm_content=DAFQlufq6UU&amp;utm_campaign=designshare&amp;utm_medium=link&amp;utm_source=publishsharelink" TargetMode="External"/><Relationship Id="rId10" Type="http://schemas.openxmlformats.org/officeDocument/2006/relationships/hyperlink" Target="http://www.svietimonaujienos.lt/kaip-mokyklai-sekmingai-pasiruosti-ugdymo-turinio-atnaujinimui/" TargetMode="External"/><Relationship Id="rId12" Type="http://schemas.openxmlformats.org/officeDocument/2006/relationships/hyperlink" Target="http://www.mokykla2030.lt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hyperlink" Target="https://www.e-tar.lt/portal/lt/legalAct/06c1f24040b711edbc04912defe897d1" TargetMode="External"/><Relationship Id="rId4" Type="http://schemas.openxmlformats.org/officeDocument/2006/relationships/hyperlink" Target="https://www.nsa.smm.lt/wp-content/uploads/2021/10/Ugdymo-turinio-kaita_spaudai.pdf" TargetMode="External"/><Relationship Id="rId9" Type="http://schemas.openxmlformats.org/officeDocument/2006/relationships/hyperlink" Target="https://www.nsa.smm.lt/wp-content/uploads/2022/06/Tyrimo-ataskaita-2022-06-10.pdf" TargetMode="External"/><Relationship Id="rId5" Type="http://schemas.openxmlformats.org/officeDocument/2006/relationships/hyperlink" Target="https://smsm.lrv.lt/uploads/smsm/documents/files/teisine_informacija/ugdymo-turinio-kurimas-mokykliniu-lygmeniu-ramute-bruzgeleviciene.pdf" TargetMode="External"/><Relationship Id="rId6" Type="http://schemas.openxmlformats.org/officeDocument/2006/relationships/hyperlink" Target="https://www.mokykla2030.lt/infografikai/" TargetMode="External"/><Relationship Id="rId7" Type="http://schemas.openxmlformats.org/officeDocument/2006/relationships/hyperlink" Target="https://www.mokykla2030.lt/wp-content/uploads/2021/10/PASIRENGIMO-DIEGTI-ATNAUJINTAS-BENDRASIAS-PROGRAMAS-ISIVERTINIMO-KRITERIJAI_v13-su-priedais.pdf" TargetMode="External"/><Relationship Id="rId8" Type="http://schemas.openxmlformats.org/officeDocument/2006/relationships/hyperlink" Target="https://www.emokykla.lt/bendrasis/bendrosios-programos/atnaujintos-bendrosios-programos" TargetMode="Externa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g1534777c6ba_0_8"/>
          <p:cNvSpPr txBox="1"/>
          <p:nvPr>
            <p:ph type="ctrTitle"/>
          </p:nvPr>
        </p:nvSpPr>
        <p:spPr>
          <a:xfrm>
            <a:off x="571900" y="1307300"/>
            <a:ext cx="5080800" cy="187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lt"/>
              <a:t>Pasirengimas dirbti pagal atnaujintą ugdymo turinį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97561"/>
              <a:buNone/>
            </a:pPr>
            <a:r>
              <a:rPr b="0" lang="lt" sz="1822"/>
              <a:t>Savivaldybės, švietimo pagalbos įstaigoms ir mokykloms</a:t>
            </a:r>
            <a:endParaRPr b="0" sz="1822"/>
          </a:p>
        </p:txBody>
      </p:sp>
      <p:sp>
        <p:nvSpPr>
          <p:cNvPr id="545" name="Google Shape;545;g1534777c6ba_0_8"/>
          <p:cNvSpPr txBox="1"/>
          <p:nvPr>
            <p:ph idx="1" type="subTitle"/>
          </p:nvPr>
        </p:nvSpPr>
        <p:spPr>
          <a:xfrm>
            <a:off x="467950" y="3960925"/>
            <a:ext cx="5288700" cy="10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1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lt" sz="1400">
                <a:solidFill>
                  <a:schemeClr val="lt1"/>
                </a:solidFill>
              </a:rPr>
              <a:t>Kristina Paulikė, </a:t>
            </a:r>
            <a:endParaRPr sz="1400">
              <a:solidFill>
                <a:schemeClr val="lt1"/>
              </a:solidFill>
            </a:endParaRPr>
          </a:p>
          <a:p>
            <a:pPr indent="-311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lt" sz="1100">
                <a:solidFill>
                  <a:schemeClr val="lt1"/>
                </a:solidFill>
              </a:rPr>
              <a:t>Nacion</a:t>
            </a:r>
            <a:r>
              <a:rPr lang="lt" sz="1100"/>
              <a:t>a</a:t>
            </a:r>
            <a:r>
              <a:rPr lang="lt" sz="1100">
                <a:solidFill>
                  <a:schemeClr val="lt1"/>
                </a:solidFill>
              </a:rPr>
              <a:t>li</a:t>
            </a:r>
            <a:r>
              <a:rPr lang="lt" sz="1100"/>
              <a:t>nės švietimo agentūros metodininkė</a:t>
            </a:r>
            <a:endParaRPr sz="1300"/>
          </a:p>
          <a:p>
            <a:pPr indent="-311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t/>
            </a:r>
            <a:endParaRPr sz="400">
              <a:solidFill>
                <a:schemeClr val="lt1"/>
              </a:solidFill>
            </a:endParaRPr>
          </a:p>
          <a:p>
            <a:pPr indent="-311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lt" sz="1100" u="sng">
                <a:solidFill>
                  <a:schemeClr val="lt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kristina.paulike@nsa.smm.lt</a:t>
            </a:r>
            <a:r>
              <a:rPr lang="lt" sz="1100">
                <a:solidFill>
                  <a:schemeClr val="lt1"/>
                </a:solidFill>
              </a:rPr>
              <a:t> </a:t>
            </a:r>
            <a:endParaRPr/>
          </a:p>
          <a:p>
            <a:pPr indent="-311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lt" sz="1100">
                <a:solidFill>
                  <a:schemeClr val="lt1"/>
                </a:solidFill>
              </a:rPr>
              <a:t>868647107</a:t>
            </a:r>
            <a:endParaRPr sz="1100">
              <a:solidFill>
                <a:schemeClr val="lt1"/>
              </a:solidFill>
            </a:endParaRPr>
          </a:p>
        </p:txBody>
      </p:sp>
      <p:pic>
        <p:nvPicPr>
          <p:cNvPr id="546" name="Google Shape;546;g1534777c6ba_0_8"/>
          <p:cNvPicPr preferRelativeResize="0"/>
          <p:nvPr/>
        </p:nvPicPr>
        <p:blipFill rotWithShape="1">
          <a:blip r:embed="rId4">
            <a:alphaModFix/>
          </a:blip>
          <a:srcRect b="-36630" l="4030" r="-4030" t="0"/>
          <a:stretch/>
        </p:blipFill>
        <p:spPr>
          <a:xfrm>
            <a:off x="5429750" y="339550"/>
            <a:ext cx="2558250" cy="3609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0EFED"/>
        </a:solidFill>
      </p:bgPr>
    </p:bg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11"/>
          <p:cNvSpPr txBox="1"/>
          <p:nvPr>
            <p:ph type="ctrTitle"/>
          </p:nvPr>
        </p:nvSpPr>
        <p:spPr>
          <a:xfrm>
            <a:off x="400558" y="1635304"/>
            <a:ext cx="5019900" cy="187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11111"/>
              <a:buNone/>
            </a:pPr>
            <a:r>
              <a:rPr lang="lt">
                <a:solidFill>
                  <a:srgbClr val="426C6C"/>
                </a:solidFill>
              </a:rPr>
              <a:t>Kodėl būtina atnaujinti ugdymo turinį. </a:t>
            </a:r>
            <a:br>
              <a:rPr lang="lt">
                <a:solidFill>
                  <a:srgbClr val="426C6C"/>
                </a:solidFill>
              </a:rPr>
            </a:br>
            <a:r>
              <a:rPr lang="lt">
                <a:solidFill>
                  <a:srgbClr val="426C6C"/>
                </a:solidFill>
              </a:rPr>
              <a:t>Kokios gali būti kliūtys.</a:t>
            </a:r>
            <a:endParaRPr>
              <a:solidFill>
                <a:srgbClr val="426C6C"/>
              </a:solidFill>
            </a:endParaRPr>
          </a:p>
        </p:txBody>
      </p:sp>
      <p:sp>
        <p:nvSpPr>
          <p:cNvPr id="552" name="Google Shape;552;p11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25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pic>
        <p:nvPicPr>
          <p:cNvPr id="558" name="Google Shape;558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8975" y="1498920"/>
            <a:ext cx="3810000" cy="29487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76200" rotWithShape="0" algn="tl" dir="7800000" dist="38100">
              <a:srgbClr val="000000">
                <a:alpha val="40000"/>
              </a:srgbClr>
            </a:outerShdw>
          </a:effectLst>
        </p:spPr>
      </p:pic>
      <p:sp>
        <p:nvSpPr>
          <p:cNvPr id="559" name="Google Shape;559;p25"/>
          <p:cNvSpPr txBox="1"/>
          <p:nvPr/>
        </p:nvSpPr>
        <p:spPr>
          <a:xfrm>
            <a:off x="4469309" y="466171"/>
            <a:ext cx="4530300" cy="43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921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700"/>
              <a:buFont typeface="Arial"/>
              <a:buChar char="•"/>
            </a:pPr>
            <a:r>
              <a:rPr b="1" i="0" lang="lt" sz="1600" u="none" cap="none" strike="noStrike">
                <a:solidFill>
                  <a:srgbClr val="426C6C"/>
                </a:solidFill>
                <a:latin typeface="Arial"/>
                <a:ea typeface="Arial"/>
                <a:cs typeface="Arial"/>
                <a:sym typeface="Arial"/>
              </a:rPr>
              <a:t>Dėl globalizacijos ir greitai kintančių technologijų</a:t>
            </a:r>
            <a:r>
              <a:rPr b="0" i="0" lang="lt" sz="1600" u="none" cap="none" strike="noStrike">
                <a:solidFill>
                  <a:srgbClr val="426C6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lt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spartėja ir visą pasaulį apėmę socialiniai, ekonominiai bei aplinkosaugos iššūkiai.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21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700"/>
              <a:buFont typeface="Arial"/>
              <a:buChar char="•"/>
            </a:pPr>
            <a:r>
              <a:rPr b="0" i="0" lang="lt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tam, kad žmonės sugebėtų valdyti pokyčius, jie </a:t>
            </a:r>
            <a:r>
              <a:rPr b="1" i="0" lang="lt" sz="1600" u="none" cap="none" strike="noStrike">
                <a:solidFill>
                  <a:srgbClr val="426C6C"/>
                </a:solidFill>
                <a:latin typeface="Arial"/>
                <a:ea typeface="Arial"/>
                <a:cs typeface="Arial"/>
                <a:sym typeface="Arial"/>
              </a:rPr>
              <a:t>privalo turėti tinkamas kompetencijas</a:t>
            </a:r>
            <a:r>
              <a:rPr b="0" i="0" lang="lt" sz="1600" u="none" cap="none" strike="noStrike">
                <a:solidFill>
                  <a:srgbClr val="426C6C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b="0" i="0" lang="lt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kurias įgyti įmanoma tik užtikrinus kokybišką ir tinkamai suplanuotą švietimą.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21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700"/>
              <a:buFont typeface="Arial"/>
              <a:buChar char="•"/>
            </a:pPr>
            <a:r>
              <a:rPr b="1" i="0" lang="lt" sz="1600" u="none" cap="none" strike="noStrike">
                <a:solidFill>
                  <a:srgbClr val="426C6C"/>
                </a:solidFill>
                <a:latin typeface="Arial"/>
                <a:ea typeface="Arial"/>
                <a:cs typeface="Arial"/>
                <a:sym typeface="Arial"/>
              </a:rPr>
              <a:t>Dėl pasikeitusių technologijų ir kintančių aplinkos poreikių atsiras naujų ūkio šakų</a:t>
            </a:r>
            <a:r>
              <a:rPr b="0" i="0" lang="lt" sz="1600" u="none" cap="none" strike="noStrike">
                <a:solidFill>
                  <a:srgbClr val="426C6C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b="0" i="0" lang="lt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taigi, ir nauji gebėjimai, kuriuos ateityje privalės turėti mokyklų absolventai, bus kitokie.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21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700"/>
              <a:buFont typeface="Arial"/>
              <a:buChar char="•"/>
            </a:pPr>
            <a:r>
              <a:rPr b="0" i="0" lang="lt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Siekiant, </a:t>
            </a:r>
            <a:r>
              <a:rPr b="1" i="0" lang="lt" sz="1600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kad mokiniai būtų parengti gyventi iššūkių ir galimybių kupiname pasaulyje</a:t>
            </a:r>
            <a:r>
              <a:rPr b="0" i="0" lang="lt" sz="1600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b="1" i="0" lang="lt" sz="1600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būtina patobulinti ugdymo turinį ir jo struktūrą.</a:t>
            </a:r>
            <a:r>
              <a:rPr b="1" i="0" lang="lt" sz="1600" u="none" cap="none" strike="noStrike">
                <a:solidFill>
                  <a:srgbClr val="2D85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560" name="Google Shape;560;p25"/>
          <p:cNvSpPr txBox="1"/>
          <p:nvPr/>
        </p:nvSpPr>
        <p:spPr>
          <a:xfrm>
            <a:off x="1300100" y="466175"/>
            <a:ext cx="31692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lt" sz="20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rPr>
              <a:t>Kodėl būtina atnaujinti ugdymo turinį</a:t>
            </a:r>
            <a:endParaRPr sz="1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68"/>
          <p:cNvSpPr txBox="1"/>
          <p:nvPr>
            <p:ph type="title"/>
          </p:nvPr>
        </p:nvSpPr>
        <p:spPr>
          <a:xfrm>
            <a:off x="1332384" y="515093"/>
            <a:ext cx="7274512" cy="94949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lt" sz="2100"/>
              <a:t>Daugelyje šalių ir mokyklų matyti pastebimas posūkis prie XXI a. ugdymo turinio modelių, pavyzdžiui</a:t>
            </a:r>
            <a:endParaRPr sz="2100"/>
          </a:p>
        </p:txBody>
      </p:sp>
      <p:sp>
        <p:nvSpPr>
          <p:cNvPr id="566" name="Google Shape;566;p68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sp>
        <p:nvSpPr>
          <p:cNvPr id="567" name="Google Shape;567;p68"/>
          <p:cNvSpPr txBox="1"/>
          <p:nvPr/>
        </p:nvSpPr>
        <p:spPr>
          <a:xfrm>
            <a:off x="530775" y="1816775"/>
            <a:ext cx="45273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556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2000"/>
              <a:buAutoNum type="arabicPeriod"/>
            </a:pPr>
            <a:r>
              <a:rPr b="1" i="0" lang="lt" sz="2000" u="none" cap="none" strike="noStrike">
                <a:solidFill>
                  <a:srgbClr val="FF9900"/>
                </a:solidFill>
              </a:rPr>
              <a:t>Skaitmeninio</a:t>
            </a:r>
            <a:r>
              <a:rPr b="0" i="0" lang="lt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ugdymo turinio. 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2000"/>
              <a:buAutoNum type="arabicPeriod"/>
            </a:pPr>
            <a:r>
              <a:rPr b="1" i="0" lang="lt" sz="2000" u="none" cap="none" strike="noStrike">
                <a:solidFill>
                  <a:schemeClr val="accent1"/>
                </a:solidFill>
              </a:rPr>
              <a:t>Personalizuoto</a:t>
            </a:r>
            <a:r>
              <a:rPr b="0" i="0" lang="lt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ugdymo turinio. 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2000"/>
              <a:buAutoNum type="arabicPeriod"/>
            </a:pPr>
            <a:r>
              <a:rPr b="1" i="0" lang="lt" sz="2000" u="none" cap="none" strike="noStrike">
                <a:solidFill>
                  <a:srgbClr val="FF9933"/>
                </a:solidFill>
              </a:rPr>
              <a:t>Tarpdisciplininio</a:t>
            </a:r>
            <a:r>
              <a:rPr b="0" i="0" lang="lt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turinio ir </a:t>
            </a:r>
            <a:r>
              <a:rPr b="1" i="0" lang="lt" sz="2000" u="none" cap="none" strike="noStrike">
                <a:solidFill>
                  <a:srgbClr val="FF9933"/>
                </a:solidFill>
              </a:rPr>
              <a:t>kompetencijomis grindžiamo</a:t>
            </a:r>
            <a:r>
              <a:rPr b="0" i="0" lang="lt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ugdymo turinio.</a:t>
            </a:r>
            <a:endParaRPr sz="2000"/>
          </a:p>
          <a:p>
            <a:pPr indent="-3556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2000"/>
              <a:buAutoNum type="arabicPeriod"/>
            </a:pPr>
            <a:r>
              <a:rPr b="1" i="0" lang="lt" sz="2000" u="none" cap="none" strike="noStrike">
                <a:solidFill>
                  <a:schemeClr val="accent1"/>
                </a:solidFill>
              </a:rPr>
              <a:t>Lankstaus</a:t>
            </a:r>
            <a:r>
              <a:rPr b="0" i="0" lang="lt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ugdymo turinio. </a:t>
            </a:r>
            <a:endParaRPr sz="2000"/>
          </a:p>
        </p:txBody>
      </p:sp>
      <p:pic>
        <p:nvPicPr>
          <p:cNvPr descr="Gairė - skaitmeninis ugdymo turinys" id="568" name="Google Shape;568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96815" y="1714937"/>
            <a:ext cx="3810000" cy="21432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76200" rotWithShape="0" algn="tl" dir="7800000" dist="381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g1ff0ed50c13_9_1"/>
          <p:cNvSpPr txBox="1"/>
          <p:nvPr>
            <p:ph type="title"/>
          </p:nvPr>
        </p:nvSpPr>
        <p:spPr>
          <a:xfrm>
            <a:off x="3981650" y="145850"/>
            <a:ext cx="44694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lt" sz="2220"/>
              <a:t>Kompetencijų raiška pradiniame ugdyme (Briuselis)</a:t>
            </a:r>
            <a:endParaRPr sz="2220"/>
          </a:p>
        </p:txBody>
      </p:sp>
      <p:sp>
        <p:nvSpPr>
          <p:cNvPr id="574" name="Google Shape;574;g1ff0ed50c13_9_1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pic>
        <p:nvPicPr>
          <p:cNvPr id="575" name="Google Shape;575;g1ff0ed50c13_9_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34075" y="1249374"/>
            <a:ext cx="4075300" cy="3611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6" name="Google Shape;576;g1ff0ed50c13_9_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81350" y="282950"/>
            <a:ext cx="2411050" cy="4577600"/>
          </a:xfrm>
          <a:prstGeom prst="rect">
            <a:avLst/>
          </a:prstGeom>
          <a:noFill/>
          <a:ln>
            <a:noFill/>
          </a:ln>
        </p:spPr>
      </p:pic>
      <p:sp>
        <p:nvSpPr>
          <p:cNvPr id="577" name="Google Shape;577;g1ff0ed50c13_9_1"/>
          <p:cNvSpPr txBox="1"/>
          <p:nvPr/>
        </p:nvSpPr>
        <p:spPr>
          <a:xfrm>
            <a:off x="2678425" y="4860550"/>
            <a:ext cx="67866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 sz="900">
                <a:latin typeface="Nunito"/>
                <a:ea typeface="Nunito"/>
                <a:cs typeface="Nunito"/>
                <a:sym typeface="Nunito"/>
              </a:rPr>
              <a:t>dr. D. Jakavonytės-Staškuvienės nuotraukos</a:t>
            </a:r>
            <a:endParaRPr sz="900"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12"/>
          <p:cNvSpPr txBox="1"/>
          <p:nvPr>
            <p:ph type="title"/>
          </p:nvPr>
        </p:nvSpPr>
        <p:spPr>
          <a:xfrm>
            <a:off x="1420546" y="730311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lt" sz="2400"/>
              <a:t>Kas trukdo laiku įgyvendinti pokyčius</a:t>
            </a:r>
            <a:endParaRPr sz="2400"/>
          </a:p>
        </p:txBody>
      </p:sp>
      <p:sp>
        <p:nvSpPr>
          <p:cNvPr id="583" name="Google Shape;583;p12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sp>
        <p:nvSpPr>
          <p:cNvPr id="584" name="Google Shape;584;p12"/>
          <p:cNvSpPr txBox="1"/>
          <p:nvPr/>
        </p:nvSpPr>
        <p:spPr>
          <a:xfrm>
            <a:off x="189575" y="1362475"/>
            <a:ext cx="8810100" cy="3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400"/>
              <a:buFont typeface="Arial"/>
              <a:buAutoNum type="arabicPeriod"/>
            </a:pPr>
            <a:r>
              <a:rPr b="1" i="0" lang="lt" sz="1400" u="none" cap="none" strike="noStrike">
                <a:solidFill>
                  <a:srgbClr val="2D857F"/>
                </a:solidFill>
                <a:latin typeface="Arial"/>
                <a:ea typeface="Arial"/>
                <a:cs typeface="Arial"/>
                <a:sym typeface="Arial"/>
              </a:rPr>
              <a:t>Vėlavimas pripažinti, kad reikia keisti ugdymo turinį</a:t>
            </a:r>
            <a:r>
              <a:rPr b="0" i="0" lang="lt" sz="1400" u="none" cap="none" strike="noStrike">
                <a:solidFill>
                  <a:srgbClr val="2D857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b="0" i="0" lang="lt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atsiranda tada, kai nesugebama operatyviai identifikuoti, jog būtina reaguoti į demografinius ir visuomenėje vykstančius pokyčius (pavyzdžiui, į skaitmeninių technologijų įsigalėjimą arba globalizaciją) ir keisti ugdymo turinį.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400"/>
              <a:buFont typeface="Arial"/>
              <a:buAutoNum type="arabicPeriod"/>
            </a:pPr>
            <a:r>
              <a:rPr b="1" i="0" lang="lt" sz="1400" u="none" cap="none" strike="noStrike">
                <a:solidFill>
                  <a:srgbClr val="2D857F"/>
                </a:solidFill>
                <a:latin typeface="Arial"/>
                <a:ea typeface="Arial"/>
                <a:cs typeface="Arial"/>
                <a:sym typeface="Arial"/>
              </a:rPr>
              <a:t>Vėlavimas priimti sprendimus </a:t>
            </a:r>
            <a:r>
              <a:rPr b="0" i="0" lang="lt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reiškia, kad pripažinus, jog reikia keisti ugdymo turinį, praeina tam tikras laikotarpis iki momento, kai priimamas sprendimas parengti būtinų pokyčių įgyvendinimo veiksmų planą, įskaitant ir laiką susitarti dėl pokyčių reikalingumo.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400"/>
              <a:buFont typeface="Arial"/>
              <a:buAutoNum type="arabicPeriod"/>
            </a:pPr>
            <a:r>
              <a:rPr b="1" i="0" lang="lt" sz="1400" u="none" cap="none" strike="noStrike">
                <a:solidFill>
                  <a:srgbClr val="2D857F"/>
                </a:solidFill>
                <a:latin typeface="Arial"/>
                <a:ea typeface="Arial"/>
                <a:cs typeface="Arial"/>
                <a:sym typeface="Arial"/>
              </a:rPr>
              <a:t>Vėlavimas įgyvendinti pokyčius </a:t>
            </a:r>
            <a:r>
              <a:rPr b="0" i="0" lang="lt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atsiranda tada, kai dėl įgyvendinimui kilusių kliūčių arba jį paskatinusių veiksnių nei nauji tikslai, nei atnaujintame ugdymo turinyje numatyta tvarka nepradedama greitu laiku praktiškai taikyti mokyklose.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400"/>
              <a:buFont typeface="Arial"/>
              <a:buAutoNum type="arabicPeriod"/>
            </a:pPr>
            <a:r>
              <a:rPr b="1" i="0" lang="lt" sz="1400" u="none" cap="none" strike="noStrike">
                <a:solidFill>
                  <a:srgbClr val="2D857F"/>
                </a:solidFill>
                <a:latin typeface="Arial"/>
                <a:ea typeface="Arial"/>
                <a:cs typeface="Arial"/>
                <a:sym typeface="Arial"/>
              </a:rPr>
              <a:t>Poveikio vėlavimas </a:t>
            </a:r>
            <a:r>
              <a:rPr b="0" i="0" lang="lt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reiškia, kad nuo momento, kai imtasi veiksmų, iki pastebėto jų poveikio mokiniams praėjo tam tikras laikotarpis.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400"/>
              <a:buFont typeface="Arial"/>
              <a:buAutoNum type="arabicPeriod"/>
            </a:pPr>
            <a:r>
              <a:rPr b="1" i="0" lang="lt" sz="1400" u="none" cap="none" strike="noStrike">
                <a:solidFill>
                  <a:srgbClr val="2D857F"/>
                </a:solidFill>
                <a:latin typeface="Arial"/>
                <a:ea typeface="Arial"/>
                <a:cs typeface="Arial"/>
                <a:sym typeface="Arial"/>
              </a:rPr>
              <a:t>Suinteresuotųjų asmenų palaikymo stoka: </a:t>
            </a:r>
            <a:r>
              <a:rPr b="0" i="0" lang="lt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nacionaliniu lygmen</a:t>
            </a:r>
            <a:r>
              <a:rPr lang="lt"/>
              <a:t>iu</a:t>
            </a:r>
            <a:r>
              <a:rPr b="0" i="0" lang="lt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savivaldos, vadovų, visuo</a:t>
            </a:r>
            <a:r>
              <a:rPr lang="lt"/>
              <a:t>menės</a:t>
            </a:r>
            <a:r>
              <a:rPr b="0" i="0" lang="lt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ir kt</a:t>
            </a:r>
            <a:r>
              <a:rPr b="1" i="0" lang="lt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400"/>
              <a:buFont typeface="Arial"/>
              <a:buAutoNum type="arabicPeriod"/>
            </a:pPr>
            <a:r>
              <a:rPr b="1" i="0" lang="lt" sz="1400" u="none" cap="none" strike="noStrike">
                <a:solidFill>
                  <a:srgbClr val="2D857F"/>
                </a:solidFill>
                <a:latin typeface="Arial"/>
                <a:ea typeface="Arial"/>
                <a:cs typeface="Arial"/>
                <a:sym typeface="Arial"/>
              </a:rPr>
              <a:t>Nepakankamas mokytojų pasirengimas, motyvacijos stoka arba pajėgumas</a:t>
            </a:r>
            <a:r>
              <a:rPr b="0" i="0" lang="lt" sz="1400" u="none" cap="none" strike="noStrike">
                <a:solidFill>
                  <a:srgbClr val="2D85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lt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įgyvendinti </a:t>
            </a:r>
            <a:r>
              <a:rPr lang="lt"/>
              <a:t>pokyčius</a:t>
            </a:r>
            <a:r>
              <a:rPr b="0" i="0" lang="lt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400"/>
              <a:buFont typeface="Arial"/>
              <a:buAutoNum type="arabicPeriod"/>
            </a:pPr>
            <a:r>
              <a:rPr b="1" i="0" lang="lt" sz="1400" u="none" cap="none" strike="noStrike">
                <a:solidFill>
                  <a:srgbClr val="2D857F"/>
                </a:solidFill>
                <a:latin typeface="Arial"/>
                <a:ea typeface="Arial"/>
                <a:cs typeface="Arial"/>
                <a:sym typeface="Arial"/>
              </a:rPr>
              <a:t>Nevienodas pokyčių tempas </a:t>
            </a:r>
            <a:r>
              <a:rPr b="0" i="0" lang="lt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atskiruose regionuose, vietovėse ar mokyklose.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85" name="Google Shape;585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5092" y="4607301"/>
            <a:ext cx="395639" cy="393600"/>
          </a:xfrm>
          <a:prstGeom prst="rect">
            <a:avLst/>
          </a:prstGeom>
          <a:noFill/>
          <a:ln>
            <a:noFill/>
          </a:ln>
        </p:spPr>
      </p:pic>
      <p:sp>
        <p:nvSpPr>
          <p:cNvPr id="586" name="Google Shape;586;p12"/>
          <p:cNvSpPr txBox="1"/>
          <p:nvPr/>
        </p:nvSpPr>
        <p:spPr>
          <a:xfrm>
            <a:off x="1240725" y="4687073"/>
            <a:ext cx="7639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" sz="1000" u="sng" cap="none" strike="noStrike">
                <a:solidFill>
                  <a:srgbClr val="426C6C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https://www.nsa.smm.lt/wp-content/uploads/2021/12/EBPO_Ko-mokosi-mokiniai-viesinimui.pdf?fbclid=IwAR0R3CYzCA8iRWfKEBTJ9a-JKLPYLPX9eP_tczFGrkGPb43CGAdqiDGcUBY</a:t>
            </a:r>
            <a:r>
              <a:rPr b="0" i="0" lang="lt" sz="1000" u="none" cap="none" strike="noStrike">
                <a:solidFill>
                  <a:srgbClr val="426C6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000" u="none" cap="none" strike="noStrike">
              <a:solidFill>
                <a:srgbClr val="426C6C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13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sp>
        <p:nvSpPr>
          <p:cNvPr id="592" name="Google Shape;592;p13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pic>
        <p:nvPicPr>
          <p:cNvPr id="593" name="Google Shape;593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2750" y="337238"/>
            <a:ext cx="8656999" cy="4469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0EFED"/>
        </a:solidFill>
      </p:bgPr>
    </p:bg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14"/>
          <p:cNvSpPr txBox="1"/>
          <p:nvPr>
            <p:ph type="ctrTitle"/>
          </p:nvPr>
        </p:nvSpPr>
        <p:spPr>
          <a:xfrm>
            <a:off x="358773" y="1736400"/>
            <a:ext cx="5366100" cy="187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lt">
                <a:solidFill>
                  <a:srgbClr val="426C6C"/>
                </a:solidFill>
              </a:rPr>
              <a:t>Pasirengimo dirbti pagal atnaujintą ugdymo turinį</a:t>
            </a:r>
            <a:r>
              <a:rPr lang="lt">
                <a:solidFill>
                  <a:srgbClr val="426C6C"/>
                </a:solidFill>
              </a:rPr>
              <a:t> rekomendacijos</a:t>
            </a:r>
            <a:endParaRPr>
              <a:solidFill>
                <a:srgbClr val="426C6C"/>
              </a:solidFill>
            </a:endParaRPr>
          </a:p>
        </p:txBody>
      </p:sp>
      <p:sp>
        <p:nvSpPr>
          <p:cNvPr id="599" name="Google Shape;599;p14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3"/>
        </a:solidFill>
      </p:bgPr>
    </p:bg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g14b9647c54e_0_0"/>
          <p:cNvSpPr txBox="1"/>
          <p:nvPr>
            <p:ph type="ctrTitle"/>
          </p:nvPr>
        </p:nvSpPr>
        <p:spPr>
          <a:xfrm>
            <a:off x="824000" y="1613813"/>
            <a:ext cx="42555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5" name="Google Shape;605;g14b9647c54e_0_0"/>
          <p:cNvSpPr txBox="1"/>
          <p:nvPr>
            <p:ph idx="1" type="subTitle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06" name="Google Shape;606;g14b9647c54e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9525" y="405150"/>
            <a:ext cx="8024952" cy="4514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65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sp>
        <p:nvSpPr>
          <p:cNvPr id="612" name="Google Shape;612;p65"/>
          <p:cNvSpPr txBox="1"/>
          <p:nvPr>
            <p:ph type="title"/>
          </p:nvPr>
        </p:nvSpPr>
        <p:spPr>
          <a:xfrm>
            <a:off x="1328738" y="577903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lt" sz="2400"/>
              <a:t>Dokumentai (1). </a:t>
            </a:r>
            <a:r>
              <a:rPr lang="lt" sz="2200">
                <a:solidFill>
                  <a:srgbClr val="426C6C"/>
                </a:solidFill>
              </a:rPr>
              <a:t>Bendrųjų programų įvadas ir</a:t>
            </a:r>
            <a:br>
              <a:rPr lang="lt" sz="2200">
                <a:solidFill>
                  <a:srgbClr val="426C6C"/>
                </a:solidFill>
              </a:rPr>
            </a:br>
            <a:r>
              <a:rPr lang="lt" sz="2200">
                <a:solidFill>
                  <a:srgbClr val="426C6C"/>
                </a:solidFill>
              </a:rPr>
              <a:t>Kompetencijų raidos aprašas</a:t>
            </a:r>
            <a:endParaRPr>
              <a:solidFill>
                <a:srgbClr val="426C6C"/>
              </a:solidFill>
            </a:endParaRPr>
          </a:p>
        </p:txBody>
      </p:sp>
      <p:sp>
        <p:nvSpPr>
          <p:cNvPr id="613" name="Google Shape;613;p65"/>
          <p:cNvSpPr txBox="1"/>
          <p:nvPr/>
        </p:nvSpPr>
        <p:spPr>
          <a:xfrm>
            <a:off x="5092950" y="1728875"/>
            <a:ext cx="39069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lt">
                <a:solidFill>
                  <a:schemeClr val="dk2"/>
                </a:solidFill>
              </a:rPr>
              <a:t>Atnaujintos BP: </a:t>
            </a:r>
            <a:r>
              <a:rPr lang="lt" u="sng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https://www.emokykla.lt/bendrasis/bendrosios-programos/atnaujintos-bendrosios-programos</a:t>
            </a:r>
            <a:r>
              <a:rPr lang="lt">
                <a:solidFill>
                  <a:schemeClr val="accent1"/>
                </a:solidFill>
              </a:rPr>
              <a:t> </a:t>
            </a:r>
            <a:endParaRPr b="0" i="0" sz="14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14" name="Google Shape;614;p6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2700000">
            <a:off x="4136963" y="3974535"/>
            <a:ext cx="870074" cy="865589"/>
          </a:xfrm>
          <a:prstGeom prst="rect">
            <a:avLst/>
          </a:prstGeom>
          <a:noFill/>
          <a:ln>
            <a:noFill/>
          </a:ln>
        </p:spPr>
      </p:pic>
      <p:sp>
        <p:nvSpPr>
          <p:cNvPr id="615" name="Google Shape;615;p65"/>
          <p:cNvSpPr txBox="1"/>
          <p:nvPr/>
        </p:nvSpPr>
        <p:spPr>
          <a:xfrm>
            <a:off x="5092950" y="2843325"/>
            <a:ext cx="38223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lt"/>
              <a:t>BP įgyvendinimo rekomendacijos. Renginių įrašai:</a:t>
            </a:r>
            <a:r>
              <a:rPr lang="lt"/>
              <a:t> </a:t>
            </a:r>
            <a:r>
              <a:rPr lang="lt" u="sng">
                <a:solidFill>
                  <a:srgbClr val="2D857F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https://www.youtube.com/playlist?list=PLb3M6Z90Z4rRf8MMXfrKj_2hWlkqxN9N7</a:t>
            </a:r>
            <a:r>
              <a:rPr lang="lt"/>
              <a:t> </a:t>
            </a:r>
            <a:r>
              <a:rPr lang="lt"/>
              <a:t> </a:t>
            </a:r>
            <a:endParaRPr/>
          </a:p>
        </p:txBody>
      </p:sp>
      <p:pic>
        <p:nvPicPr>
          <p:cNvPr id="616" name="Google Shape;616;p6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8200" y="1526625"/>
            <a:ext cx="4661001" cy="2637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g1a25ec40fa4_3_0"/>
          <p:cNvSpPr txBox="1"/>
          <p:nvPr>
            <p:ph type="title"/>
          </p:nvPr>
        </p:nvSpPr>
        <p:spPr>
          <a:xfrm>
            <a:off x="1265875" y="586675"/>
            <a:ext cx="74793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 sz="2300"/>
              <a:t>Kas pasikeitė Bendrosiose programose (video įrašas, I d.)</a:t>
            </a:r>
            <a:endParaRPr sz="2300"/>
          </a:p>
        </p:txBody>
      </p:sp>
      <p:sp>
        <p:nvSpPr>
          <p:cNvPr id="622" name="Google Shape;622;g1a25ec40fa4_3_0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pic>
        <p:nvPicPr>
          <p:cNvPr id="623" name="Google Shape;623;g1a25ec40fa4_3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7725" y="1214668"/>
            <a:ext cx="4941726" cy="3676081"/>
          </a:xfrm>
          <a:prstGeom prst="rect">
            <a:avLst/>
          </a:prstGeom>
          <a:noFill/>
          <a:ln>
            <a:noFill/>
          </a:ln>
        </p:spPr>
      </p:pic>
      <p:sp>
        <p:nvSpPr>
          <p:cNvPr id="624" name="Google Shape;624;g1a25ec40fa4_3_0"/>
          <p:cNvSpPr txBox="1"/>
          <p:nvPr/>
        </p:nvSpPr>
        <p:spPr>
          <a:xfrm>
            <a:off x="707725" y="2110475"/>
            <a:ext cx="30000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 sz="1100" u="sng">
                <a:solidFill>
                  <a:schemeClr val="accent3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https://www.youtube.com/watch?v=4l5WUR2Y6vc&amp;ab_channel=Nacionalin%C4%97%C5%A1vietimoagent%C5%ABra</a:t>
            </a:r>
            <a:r>
              <a:rPr lang="lt" sz="1100" u="sng">
                <a:solidFill>
                  <a:schemeClr val="accent3"/>
                </a:solidFill>
              </a:rPr>
              <a:t> </a:t>
            </a:r>
            <a:endParaRPr sz="1100" u="sng">
              <a:solidFill>
                <a:schemeClr val="accent3"/>
              </a:solidFill>
            </a:endParaRPr>
          </a:p>
        </p:txBody>
      </p:sp>
      <p:pic>
        <p:nvPicPr>
          <p:cNvPr id="625" name="Google Shape;625;g1a25ec40fa4_3_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flipH="1" rot="1180754">
            <a:off x="2474855" y="3293211"/>
            <a:ext cx="1107165" cy="9386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g14ac97a2e61_3_33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lt" sz="2420"/>
              <a:t>BP įgyvendinimo rekomendacijų struktūra</a:t>
            </a:r>
            <a:endParaRPr sz="2420"/>
          </a:p>
        </p:txBody>
      </p:sp>
      <p:sp>
        <p:nvSpPr>
          <p:cNvPr id="631" name="Google Shape;631;g14ac97a2e61_3_33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pic>
        <p:nvPicPr>
          <p:cNvPr id="632" name="Google Shape;632;g14ac97a2e61_3_33"/>
          <p:cNvPicPr preferRelativeResize="0"/>
          <p:nvPr/>
        </p:nvPicPr>
        <p:blipFill rotWithShape="1">
          <a:blip r:embed="rId3">
            <a:alphaModFix/>
          </a:blip>
          <a:srcRect b="0" l="0" r="0" t="10666"/>
          <a:stretch/>
        </p:blipFill>
        <p:spPr>
          <a:xfrm>
            <a:off x="497800" y="1299550"/>
            <a:ext cx="8300050" cy="3667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7" name="Google Shape;637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12039" y="1291762"/>
            <a:ext cx="5749976" cy="3210938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sp>
        <p:nvSpPr>
          <p:cNvPr id="638" name="Google Shape;638;p9"/>
          <p:cNvSpPr txBox="1"/>
          <p:nvPr/>
        </p:nvSpPr>
        <p:spPr>
          <a:xfrm>
            <a:off x="1656369" y="4730801"/>
            <a:ext cx="6261315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" sz="1400" u="sng" cap="none" strike="noStrike">
                <a:solidFill>
                  <a:srgbClr val="426C6C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https://www.e-tar.lt/portal/lt/legalAct/06c1f24040b711edbc04912defe897d1</a:t>
            </a:r>
            <a:r>
              <a:rPr b="0" i="0" lang="lt" sz="1400" u="none" cap="none" strike="noStrike">
                <a:solidFill>
                  <a:srgbClr val="426C6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426C6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9" name="Google Shape;639;p9"/>
          <p:cNvSpPr txBox="1"/>
          <p:nvPr>
            <p:ph type="title"/>
          </p:nvPr>
        </p:nvSpPr>
        <p:spPr>
          <a:xfrm>
            <a:off x="1198229" y="535234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lt" sz="2400"/>
              <a:t>Dokumentai (2). </a:t>
            </a:r>
            <a:r>
              <a:rPr lang="lt" sz="2000">
                <a:solidFill>
                  <a:srgbClr val="426C6C"/>
                </a:solidFill>
              </a:rPr>
              <a:t>Bendrosios programos</a:t>
            </a:r>
            <a:endParaRPr sz="2400">
              <a:solidFill>
                <a:srgbClr val="426C6C"/>
              </a:solidFill>
            </a:endParaRPr>
          </a:p>
        </p:txBody>
      </p:sp>
      <p:pic>
        <p:nvPicPr>
          <p:cNvPr id="640" name="Google Shape;640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86295" y="4172988"/>
            <a:ext cx="870074" cy="8655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g15c3af2e712_0_1"/>
          <p:cNvSpPr txBox="1"/>
          <p:nvPr>
            <p:ph type="title"/>
          </p:nvPr>
        </p:nvSpPr>
        <p:spPr>
          <a:xfrm>
            <a:off x="1251150" y="1117950"/>
            <a:ext cx="30000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0" lang="lt" sz="1340" u="sng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https://www.youtube.com/playlist?list=PLb3M6Z90Z4rRf8MMXfrKj_2hWlkqxN9N7</a:t>
            </a:r>
            <a:r>
              <a:rPr b="0" lang="lt" sz="1340"/>
              <a:t> </a:t>
            </a:r>
            <a:endParaRPr b="0" sz="1340"/>
          </a:p>
        </p:txBody>
      </p:sp>
      <p:sp>
        <p:nvSpPr>
          <p:cNvPr id="646" name="Google Shape;646;g15c3af2e712_0_1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pic>
        <p:nvPicPr>
          <p:cNvPr id="647" name="Google Shape;647;g15c3af2e712_0_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75638" y="1880539"/>
            <a:ext cx="605871" cy="602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648" name="Google Shape;648;g15c3af2e712_0_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1675" y="2771850"/>
            <a:ext cx="4144250" cy="2208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>
              <a:srgbClr val="000000">
                <a:alpha val="50000"/>
              </a:srgbClr>
            </a:outerShdw>
          </a:effectLst>
        </p:spPr>
      </p:pic>
      <p:sp>
        <p:nvSpPr>
          <p:cNvPr id="649" name="Google Shape;649;g15c3af2e712_0_1"/>
          <p:cNvSpPr txBox="1"/>
          <p:nvPr/>
        </p:nvSpPr>
        <p:spPr>
          <a:xfrm>
            <a:off x="4739275" y="4364250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 u="sng">
                <a:solidFill>
                  <a:schemeClr val="accent1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https://www.mokykla2030.lt/uzsienio-patirtis-2/</a:t>
            </a:r>
            <a:r>
              <a:rPr lang="lt">
                <a:solidFill>
                  <a:schemeClr val="accent1"/>
                </a:solidFill>
              </a:rPr>
              <a:t> </a:t>
            </a:r>
            <a:endParaRPr>
              <a:solidFill>
                <a:schemeClr val="accent1"/>
              </a:solidFill>
            </a:endParaRPr>
          </a:p>
        </p:txBody>
      </p:sp>
      <p:pic>
        <p:nvPicPr>
          <p:cNvPr id="650" name="Google Shape;650;g15c3af2e712_0_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9566346">
            <a:off x="4825812" y="3787264"/>
            <a:ext cx="605871" cy="602748"/>
          </a:xfrm>
          <a:prstGeom prst="rect">
            <a:avLst/>
          </a:prstGeom>
          <a:noFill/>
          <a:ln>
            <a:noFill/>
          </a:ln>
        </p:spPr>
      </p:pic>
      <p:sp>
        <p:nvSpPr>
          <p:cNvPr id="651" name="Google Shape;651;g15c3af2e712_0_1"/>
          <p:cNvSpPr txBox="1"/>
          <p:nvPr/>
        </p:nvSpPr>
        <p:spPr>
          <a:xfrm>
            <a:off x="440675" y="2571750"/>
            <a:ext cx="3000000" cy="400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lt">
                <a:solidFill>
                  <a:srgbClr val="2D857F"/>
                </a:solidFill>
              </a:rPr>
              <a:t>Užsienio konsultacijos</a:t>
            </a:r>
            <a:endParaRPr b="1">
              <a:solidFill>
                <a:srgbClr val="2D857F"/>
              </a:solidFill>
            </a:endParaRPr>
          </a:p>
        </p:txBody>
      </p:sp>
      <p:sp>
        <p:nvSpPr>
          <p:cNvPr id="652" name="Google Shape;652;g15c3af2e712_0_1"/>
          <p:cNvSpPr txBox="1"/>
          <p:nvPr>
            <p:ph type="title"/>
          </p:nvPr>
        </p:nvSpPr>
        <p:spPr>
          <a:xfrm>
            <a:off x="1251150" y="194350"/>
            <a:ext cx="74982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lt" sz="2400"/>
              <a:t>Renginių įrašai UTA tema</a:t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0" lang="lt" sz="1600"/>
              <a:t>(vadovams, mokytojams, ekspertams, tėvams, socialiniams partneriams)</a:t>
            </a:r>
            <a:endParaRPr b="0" sz="1600">
              <a:solidFill>
                <a:srgbClr val="426C6C"/>
              </a:solidFill>
            </a:endParaRPr>
          </a:p>
        </p:txBody>
      </p:sp>
      <p:pic>
        <p:nvPicPr>
          <p:cNvPr id="653" name="Google Shape;653;g15c3af2e712_0_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181500" y="1117950"/>
            <a:ext cx="4737756" cy="2273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g22d1c373d62_0_298"/>
          <p:cNvSpPr txBox="1"/>
          <p:nvPr>
            <p:ph idx="1" type="body"/>
          </p:nvPr>
        </p:nvSpPr>
        <p:spPr>
          <a:xfrm>
            <a:off x="1265700" y="1055775"/>
            <a:ext cx="28173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lt">
                <a:solidFill>
                  <a:schemeClr val="accent1"/>
                </a:solidFill>
                <a:highlight>
                  <a:srgbClr val="FFFFFF"/>
                </a:highlight>
              </a:rPr>
              <a:t>NŠA kovo 21 d. – balandžio 21 d. </a:t>
            </a:r>
            <a:r>
              <a:rPr b="1" lang="lt">
                <a:solidFill>
                  <a:srgbClr val="212529"/>
                </a:solidFill>
                <a:highlight>
                  <a:srgbClr val="FFFFFF"/>
                </a:highlight>
              </a:rPr>
              <a:t>organizuoja 6 vienos dienos baigiamąsias konferencijas, skirtas projekto „Bendrojo ugdymo mokytojų bendrųjų ir dalykinių kompetencijų tobulinimas“ rezultatams apibendrinti.</a:t>
            </a:r>
            <a:endParaRPr b="1">
              <a:solidFill>
                <a:srgbClr val="212529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212529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 sz="1200" u="sng">
                <a:solidFill>
                  <a:schemeClr val="hlink"/>
                </a:solidFill>
                <a:highlight>
                  <a:srgbClr val="FFFFFF"/>
                </a:highlight>
                <a:hlinkClick r:id="rId3"/>
              </a:rPr>
              <a:t>https://www.nsa.smm.lt/2023/03/14/baigiamosiose-konferencijose-mokytoju-kompetenciju-tobulinimo-apibendrinimas/</a:t>
            </a:r>
            <a:r>
              <a:rPr lang="lt" sz="1200">
                <a:solidFill>
                  <a:srgbClr val="212529"/>
                </a:solidFill>
                <a:highlight>
                  <a:srgbClr val="FFFFFF"/>
                </a:highlight>
              </a:rPr>
              <a:t> </a:t>
            </a:r>
            <a:endParaRPr sz="1200">
              <a:solidFill>
                <a:srgbClr val="212529"/>
              </a:solidFill>
              <a:highlight>
                <a:srgbClr val="FFFFFF"/>
              </a:highlight>
            </a:endParaRPr>
          </a:p>
        </p:txBody>
      </p:sp>
      <p:sp>
        <p:nvSpPr>
          <p:cNvPr id="659" name="Google Shape;659;g22d1c373d62_0_298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pic>
        <p:nvPicPr>
          <p:cNvPr id="660" name="Google Shape;660;g22d1c373d62_0_29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32574" y="1055777"/>
            <a:ext cx="4558924" cy="2798478"/>
          </a:xfrm>
          <a:prstGeom prst="rect">
            <a:avLst/>
          </a:prstGeom>
          <a:noFill/>
          <a:ln>
            <a:noFill/>
          </a:ln>
        </p:spPr>
      </p:pic>
      <p:sp>
        <p:nvSpPr>
          <p:cNvPr id="661" name="Google Shape;661;g22d1c373d62_0_298"/>
          <p:cNvSpPr txBox="1"/>
          <p:nvPr/>
        </p:nvSpPr>
        <p:spPr>
          <a:xfrm>
            <a:off x="4686300" y="4229100"/>
            <a:ext cx="38544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 u="sng">
                <a:solidFill>
                  <a:schemeClr val="hlink"/>
                </a:solidFill>
                <a:hlinkClick r:id="rId5"/>
              </a:rPr>
              <a:t>https://www.youtube.com/@nacionalinesvietimoagentur7525/streams</a:t>
            </a:r>
            <a:r>
              <a:rPr lang="lt"/>
              <a:t> </a:t>
            </a:r>
            <a:endParaRPr/>
          </a:p>
        </p:txBody>
      </p:sp>
      <p:pic>
        <p:nvPicPr>
          <p:cNvPr id="662" name="Google Shape;662;g22d1c373d62_0_29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2988" y="3976039"/>
            <a:ext cx="605871" cy="6027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g22d1c373d62_0_306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sp>
        <p:nvSpPr>
          <p:cNvPr id="668" name="Google Shape;668;g22d1c373d62_0_306"/>
          <p:cNvSpPr txBox="1"/>
          <p:nvPr/>
        </p:nvSpPr>
        <p:spPr>
          <a:xfrm>
            <a:off x="5835650" y="616200"/>
            <a:ext cx="3164100" cy="39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lt" sz="1550">
                <a:solidFill>
                  <a:srgbClr val="050505"/>
                </a:solidFill>
                <a:highlight>
                  <a:srgbClr val="FFFFFF"/>
                </a:highlight>
              </a:rPr>
              <a:t>Dalis NŠA vykdomo projekto "Skaitmeninio ugdymo turinio kūrimas ir diegimas" mokymų medžiagos, skirtos pasiruošti dirbti pagal atnaujintas programas, atverta. Nuolat pildoma.</a:t>
            </a:r>
            <a:endParaRPr b="1" sz="155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lt" sz="1550">
                <a:solidFill>
                  <a:srgbClr val="050505"/>
                </a:solidFill>
                <a:highlight>
                  <a:srgbClr val="FFFFFF"/>
                </a:highlight>
              </a:rPr>
              <a:t>Prisijungimas į programą:</a:t>
            </a:r>
            <a:endParaRPr b="1" sz="155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-327025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50505"/>
              </a:buClr>
              <a:buSzPts val="1550"/>
              <a:buChar char="●"/>
            </a:pPr>
            <a:r>
              <a:rPr b="1" lang="lt" sz="1550">
                <a:solidFill>
                  <a:srgbClr val="050505"/>
                </a:solidFill>
                <a:highlight>
                  <a:srgbClr val="FFFFFF"/>
                </a:highlight>
              </a:rPr>
              <a:t>Prisijungimo vardas: bu.mokytojas</a:t>
            </a:r>
            <a:endParaRPr b="1" sz="155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-3270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50505"/>
              </a:buClr>
              <a:buSzPts val="1550"/>
              <a:buChar char="●"/>
            </a:pPr>
            <a:r>
              <a:rPr b="1" lang="lt" sz="1550">
                <a:solidFill>
                  <a:srgbClr val="050505"/>
                </a:solidFill>
                <a:highlight>
                  <a:srgbClr val="FFFFFF"/>
                </a:highlight>
              </a:rPr>
              <a:t>Slaptažodis: Mokykla@2023</a:t>
            </a:r>
            <a:endParaRPr b="1" sz="155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1350">
              <a:solidFill>
                <a:schemeClr val="hlink"/>
              </a:solidFill>
              <a:highlight>
                <a:srgbClr val="FFFFFF"/>
              </a:highlight>
            </a:endParaRPr>
          </a:p>
        </p:txBody>
      </p:sp>
      <p:pic>
        <p:nvPicPr>
          <p:cNvPr id="669" name="Google Shape;669;g22d1c373d62_0_3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4575" y="616199"/>
            <a:ext cx="5454077" cy="2662651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g22d1c373d62_0_306"/>
          <p:cNvSpPr txBox="1"/>
          <p:nvPr/>
        </p:nvSpPr>
        <p:spPr>
          <a:xfrm>
            <a:off x="394575" y="3983400"/>
            <a:ext cx="5138100" cy="6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lt" sz="1350">
                <a:solidFill>
                  <a:srgbClr val="050505"/>
                </a:solidFill>
                <a:highlight>
                  <a:srgbClr val="FFFFFF"/>
                </a:highlight>
              </a:rPr>
              <a:t>Nuoroda:</a:t>
            </a:r>
            <a:r>
              <a:rPr b="1" lang="lt" sz="1350">
                <a:solidFill>
                  <a:srgbClr val="050505"/>
                </a:solidFill>
                <a:highlight>
                  <a:srgbClr val="FFFFFF"/>
                </a:highlight>
                <a:uFill>
                  <a:noFill/>
                </a:u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b="1" lang="lt" sz="1350">
                <a:solidFill>
                  <a:schemeClr val="accent5"/>
                </a:solidFill>
                <a:highlight>
                  <a:srgbClr val="FFFFFF"/>
                </a:highlight>
                <a:uFill>
                  <a:noFill/>
                </a:u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https://nsa.vma.lm.lt/course/index.php?categoryid=57</a:t>
            </a:r>
            <a:r>
              <a:rPr b="1" lang="lt" sz="1350">
                <a:solidFill>
                  <a:schemeClr val="accent5"/>
                </a:solidFill>
                <a:highlight>
                  <a:srgbClr val="FFFFFF"/>
                </a:highlight>
              </a:rPr>
              <a:t> </a:t>
            </a:r>
            <a:endParaRPr/>
          </a:p>
        </p:txBody>
      </p:sp>
      <p:pic>
        <p:nvPicPr>
          <p:cNvPr id="671" name="Google Shape;671;g22d1c373d62_0_30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2118534">
            <a:off x="920688" y="3380664"/>
            <a:ext cx="605870" cy="6027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5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g22d1c373d62_0_314"/>
          <p:cNvSpPr txBox="1"/>
          <p:nvPr>
            <p:ph idx="1" type="body"/>
          </p:nvPr>
        </p:nvSpPr>
        <p:spPr>
          <a:xfrm>
            <a:off x="6673850" y="617263"/>
            <a:ext cx="2133600" cy="39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b="1" lang="lt" sz="1185">
                <a:solidFill>
                  <a:srgbClr val="050505"/>
                </a:solidFill>
                <a:highlight>
                  <a:srgbClr val="FFFFFF"/>
                </a:highlight>
              </a:rPr>
              <a:t>NŠA projekto "Skaitmeninio ugdymo turinio kūrimas ir diegimas" medžiaga mokymuisi: Kaip kūrybiškai ir kokybiškai įgyvendinti atnaujintą priešmokyklinio ugdymo programą?</a:t>
            </a:r>
            <a:endParaRPr b="1" sz="1185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t/>
            </a:r>
            <a:endParaRPr b="1" sz="1185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b="1" lang="lt" sz="1185">
                <a:solidFill>
                  <a:srgbClr val="050505"/>
                </a:solidFill>
                <a:highlight>
                  <a:srgbClr val="FFFFFF"/>
                </a:highlight>
              </a:rPr>
              <a:t>Prisijungimas į programą:</a:t>
            </a:r>
            <a:endParaRPr b="1" sz="1185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-303847" lvl="0" marL="457200" rtl="0" algn="l">
              <a:spcBef>
                <a:spcPts val="0"/>
              </a:spcBef>
              <a:spcAft>
                <a:spcPts val="0"/>
              </a:spcAft>
              <a:buClr>
                <a:srgbClr val="050505"/>
              </a:buClr>
              <a:buSzPts val="1185"/>
              <a:buChar char="●"/>
            </a:pPr>
            <a:r>
              <a:rPr b="1" lang="lt" sz="1185">
                <a:solidFill>
                  <a:srgbClr val="050505"/>
                </a:solidFill>
                <a:highlight>
                  <a:srgbClr val="FFFFFF"/>
                </a:highlight>
              </a:rPr>
              <a:t>Prisijungimo vardas: pu.mokinys</a:t>
            </a:r>
            <a:endParaRPr b="1" sz="1185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-303847" lvl="0" marL="457200" rtl="0" algn="l">
              <a:spcBef>
                <a:spcPts val="0"/>
              </a:spcBef>
              <a:spcAft>
                <a:spcPts val="0"/>
              </a:spcAft>
              <a:buClr>
                <a:srgbClr val="050505"/>
              </a:buClr>
              <a:buSzPts val="1185"/>
              <a:buChar char="●"/>
            </a:pPr>
            <a:r>
              <a:rPr b="1" lang="lt" sz="1185">
                <a:solidFill>
                  <a:srgbClr val="050505"/>
                </a:solidFill>
                <a:highlight>
                  <a:srgbClr val="FFFFFF"/>
                </a:highlight>
              </a:rPr>
              <a:t>Slaptažodis: Mokykla@2022</a:t>
            </a:r>
            <a:endParaRPr b="1" sz="1185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t/>
            </a:r>
            <a:endParaRPr b="1" sz="1185">
              <a:solidFill>
                <a:srgbClr val="050505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t/>
            </a:r>
            <a:endParaRPr b="1" sz="1185">
              <a:solidFill>
                <a:srgbClr val="050505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t/>
            </a:r>
            <a:endParaRPr b="1" sz="1360"/>
          </a:p>
        </p:txBody>
      </p:sp>
      <p:sp>
        <p:nvSpPr>
          <p:cNvPr id="677" name="Google Shape;677;g22d1c373d62_0_314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pic>
        <p:nvPicPr>
          <p:cNvPr id="678" name="Google Shape;678;g22d1c373d62_0_3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2900" y="816313"/>
            <a:ext cx="6140451" cy="2405986"/>
          </a:xfrm>
          <a:prstGeom prst="rect">
            <a:avLst/>
          </a:prstGeom>
          <a:noFill/>
          <a:ln>
            <a:noFill/>
          </a:ln>
        </p:spPr>
      </p:pic>
      <p:sp>
        <p:nvSpPr>
          <p:cNvPr id="679" name="Google Shape;679;g22d1c373d62_0_314"/>
          <p:cNvSpPr txBox="1"/>
          <p:nvPr/>
        </p:nvSpPr>
        <p:spPr>
          <a:xfrm>
            <a:off x="609600" y="3973825"/>
            <a:ext cx="5435700" cy="3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lt" sz="1185">
                <a:solidFill>
                  <a:srgbClr val="050505"/>
                </a:solidFill>
                <a:highlight>
                  <a:srgbClr val="FFFFFF"/>
                </a:highlight>
              </a:rPr>
              <a:t>Nuoroda:</a:t>
            </a:r>
            <a:r>
              <a:rPr b="1" lang="lt" sz="1185">
                <a:solidFill>
                  <a:srgbClr val="050505"/>
                </a:solidFill>
                <a:highlight>
                  <a:srgbClr val="FFFFFF"/>
                </a:highlight>
                <a:uFill>
                  <a:noFill/>
                </a:u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b="1" lang="lt" sz="1185">
                <a:solidFill>
                  <a:schemeClr val="accent5"/>
                </a:solidFill>
                <a:highlight>
                  <a:srgbClr val="FFFFFF"/>
                </a:highlight>
                <a:uFill>
                  <a:noFill/>
                </a:u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https://nsa.vma.lm.lt/course/index.php?categoryid=26</a:t>
            </a:r>
            <a:endParaRPr b="1" sz="1185">
              <a:solidFill>
                <a:schemeClr val="accent5"/>
              </a:solidFill>
              <a:highlight>
                <a:srgbClr val="FFFFFF"/>
              </a:highlight>
            </a:endParaRPr>
          </a:p>
        </p:txBody>
      </p:sp>
      <p:pic>
        <p:nvPicPr>
          <p:cNvPr id="680" name="Google Shape;680;g22d1c373d62_0_3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2118534">
            <a:off x="920688" y="3380664"/>
            <a:ext cx="605870" cy="6027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g144c5f27627_0_4"/>
          <p:cNvSpPr txBox="1"/>
          <p:nvPr>
            <p:ph type="title"/>
          </p:nvPr>
        </p:nvSpPr>
        <p:spPr>
          <a:xfrm>
            <a:off x="1215000" y="520775"/>
            <a:ext cx="77850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11"/>
              <a:buNone/>
            </a:pPr>
            <a:r>
              <a:rPr lang="lt"/>
              <a:t>Nuo ko pradėti - strategija</a:t>
            </a:r>
            <a:endParaRPr/>
          </a:p>
        </p:txBody>
      </p:sp>
      <p:sp>
        <p:nvSpPr>
          <p:cNvPr id="686" name="Google Shape;686;g144c5f27627_0_4"/>
          <p:cNvSpPr txBox="1"/>
          <p:nvPr>
            <p:ph idx="1" type="body"/>
          </p:nvPr>
        </p:nvSpPr>
        <p:spPr>
          <a:xfrm>
            <a:off x="144000" y="1405450"/>
            <a:ext cx="4125600" cy="34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95"/>
              <a:buNone/>
            </a:pPr>
            <a:r>
              <a:rPr b="1" lang="lt" sz="1600">
                <a:latin typeface="Arial"/>
                <a:ea typeface="Arial"/>
                <a:cs typeface="Arial"/>
                <a:sym typeface="Arial"/>
              </a:rPr>
              <a:t>Tikslas: </a:t>
            </a:r>
            <a:r>
              <a:rPr lang="lt" sz="1600">
                <a:latin typeface="Arial"/>
                <a:ea typeface="Arial"/>
                <a:cs typeface="Arial"/>
                <a:sym typeface="Arial"/>
              </a:rPr>
              <a:t>pasiruošti UTA įgyvendinimui mokykloje.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095"/>
              <a:buNone/>
            </a:pPr>
            <a:r>
              <a:rPr b="1" lang="lt" sz="1600">
                <a:latin typeface="Arial"/>
                <a:ea typeface="Arial"/>
                <a:cs typeface="Arial"/>
                <a:sym typeface="Arial"/>
              </a:rPr>
              <a:t>Uždaviniai: </a:t>
            </a:r>
            <a:endParaRPr b="1" sz="1600">
              <a:latin typeface="Arial"/>
              <a:ea typeface="Arial"/>
              <a:cs typeface="Arial"/>
              <a:sym typeface="Arial"/>
            </a:endParaRPr>
          </a:p>
          <a:p>
            <a:pPr indent="-340263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9900"/>
              </a:buClr>
              <a:buSzPts val="1600"/>
              <a:buAutoNum type="arabicPeriod"/>
            </a:pPr>
            <a:r>
              <a:rPr lang="lt" sz="1600">
                <a:latin typeface="Arial"/>
                <a:ea typeface="Arial"/>
                <a:cs typeface="Arial"/>
                <a:sym typeface="Arial"/>
              </a:rPr>
              <a:t>Sudaryti ir įveiklinti </a:t>
            </a:r>
            <a:r>
              <a:rPr b="1" lang="lt" sz="1600">
                <a:solidFill>
                  <a:srgbClr val="FF9933"/>
                </a:solidFill>
                <a:latin typeface="Arial"/>
                <a:ea typeface="Arial"/>
                <a:cs typeface="Arial"/>
                <a:sym typeface="Arial"/>
              </a:rPr>
              <a:t>UTA komandą mokykloje. </a:t>
            </a:r>
            <a:endParaRPr b="1" sz="1600">
              <a:solidFill>
                <a:srgbClr val="FF993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0263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600"/>
              <a:buAutoNum type="arabicPeriod"/>
            </a:pPr>
            <a:r>
              <a:rPr lang="lt" sz="1600">
                <a:latin typeface="Arial"/>
                <a:ea typeface="Arial"/>
                <a:cs typeface="Arial"/>
                <a:sym typeface="Arial"/>
              </a:rPr>
              <a:t>Parengti </a:t>
            </a:r>
            <a:r>
              <a:rPr b="1" lang="lt" sz="1600">
                <a:solidFill>
                  <a:srgbClr val="FF9933"/>
                </a:solidFill>
                <a:latin typeface="Arial"/>
                <a:ea typeface="Arial"/>
                <a:cs typeface="Arial"/>
                <a:sym typeface="Arial"/>
              </a:rPr>
              <a:t>veiksmų planą</a:t>
            </a:r>
            <a:endParaRPr b="1">
              <a:solidFill>
                <a:srgbClr val="FF9933"/>
              </a:solidFill>
            </a:endParaRPr>
          </a:p>
          <a:p>
            <a:pPr indent="-340263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600"/>
              <a:buAutoNum type="arabicPeriod"/>
            </a:pPr>
            <a:r>
              <a:rPr lang="lt" sz="1600">
                <a:latin typeface="Arial"/>
                <a:ea typeface="Arial"/>
                <a:cs typeface="Arial"/>
                <a:sym typeface="Arial"/>
              </a:rPr>
              <a:t>Atlikti situacijos įsivertinimą.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indent="-340263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600"/>
              <a:buAutoNum type="arabicPeriod"/>
            </a:pPr>
            <a:r>
              <a:rPr lang="lt" sz="1600">
                <a:latin typeface="Arial"/>
                <a:ea typeface="Arial"/>
                <a:cs typeface="Arial"/>
                <a:sym typeface="Arial"/>
              </a:rPr>
              <a:t>Sudaryti </a:t>
            </a:r>
            <a:r>
              <a:rPr b="1" lang="lt" sz="1600">
                <a:solidFill>
                  <a:srgbClr val="FF9933"/>
                </a:solidFill>
                <a:latin typeface="Arial"/>
                <a:ea typeface="Arial"/>
                <a:cs typeface="Arial"/>
                <a:sym typeface="Arial"/>
              </a:rPr>
              <a:t>sąlygas</a:t>
            </a:r>
            <a:r>
              <a:rPr lang="lt" sz="1600">
                <a:latin typeface="Arial"/>
                <a:ea typeface="Arial"/>
                <a:cs typeface="Arial"/>
                <a:sym typeface="Arial"/>
              </a:rPr>
              <a:t> UTA diegimui. 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indent="-340263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600"/>
              <a:buAutoNum type="arabicPeriod"/>
            </a:pPr>
            <a:r>
              <a:rPr lang="lt" sz="1600">
                <a:latin typeface="Arial"/>
                <a:ea typeface="Arial"/>
                <a:cs typeface="Arial"/>
                <a:sym typeface="Arial"/>
              </a:rPr>
              <a:t>Vykdyti pasiruošimo  </a:t>
            </a:r>
            <a:r>
              <a:rPr b="1" lang="lt" sz="1600">
                <a:solidFill>
                  <a:srgbClr val="FF9933"/>
                </a:solidFill>
                <a:latin typeface="Arial"/>
                <a:ea typeface="Arial"/>
                <a:cs typeface="Arial"/>
                <a:sym typeface="Arial"/>
              </a:rPr>
              <a:t>proceso stebėseną.</a:t>
            </a:r>
            <a:endParaRPr b="1" sz="1600">
              <a:solidFill>
                <a:srgbClr val="FF993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300"/>
              <a:buNone/>
            </a:pPr>
            <a:r>
              <a:t/>
            </a:r>
            <a:endParaRPr/>
          </a:p>
        </p:txBody>
      </p:sp>
      <p:sp>
        <p:nvSpPr>
          <p:cNvPr id="687" name="Google Shape;687;g144c5f27627_0_4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pic>
        <p:nvPicPr>
          <p:cNvPr id="688" name="Google Shape;688;g144c5f27627_0_4"/>
          <p:cNvPicPr preferRelativeResize="0"/>
          <p:nvPr/>
        </p:nvPicPr>
        <p:blipFill rotWithShape="1">
          <a:blip r:embed="rId3">
            <a:alphaModFix/>
          </a:blip>
          <a:srcRect b="0" l="0" r="0" t="980"/>
          <a:stretch/>
        </p:blipFill>
        <p:spPr>
          <a:xfrm>
            <a:off x="4182748" y="1405440"/>
            <a:ext cx="4673400" cy="28383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sp>
        <p:nvSpPr>
          <p:cNvPr id="689" name="Google Shape;689;g144c5f27627_0_4"/>
          <p:cNvSpPr txBox="1"/>
          <p:nvPr/>
        </p:nvSpPr>
        <p:spPr>
          <a:xfrm>
            <a:off x="655739" y="4426298"/>
            <a:ext cx="8200506" cy="58339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5"/>
              <a:buFont typeface="Nunito"/>
              <a:buNone/>
            </a:pPr>
            <a:r>
              <a:rPr b="1" i="0" lang="lt" sz="14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Veiksmų plano pavyzdys mokyklai: </a:t>
            </a:r>
            <a:r>
              <a:rPr b="0" i="0" lang="lt" sz="1400" u="sng" cap="none" strike="noStrike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https://docs.google.com/document/d/12L3ER-oNtL-X4-ac8fui270zpCROP4Yg7fl24gqvG7A/edit?usp=sharing</a:t>
            </a:r>
            <a:r>
              <a:rPr b="0" i="0" lang="lt" sz="1400" u="none" cap="none" strike="noStrike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 b="0" i="0" sz="1400" u="none" cap="none" strike="noStrike">
              <a:solidFill>
                <a:schemeClr val="accent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690" name="Google Shape;690;g144c5f27627_0_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2238" y="4299289"/>
            <a:ext cx="605871" cy="6027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g144c5f27627_0_11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sp>
        <p:nvSpPr>
          <p:cNvPr id="696" name="Google Shape;696;g144c5f27627_0_11"/>
          <p:cNvSpPr txBox="1"/>
          <p:nvPr>
            <p:ph type="title"/>
          </p:nvPr>
        </p:nvSpPr>
        <p:spPr>
          <a:xfrm>
            <a:off x="1315925" y="179575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lt"/>
              <a:t>UTA komanda</a:t>
            </a:r>
            <a:endParaRPr/>
          </a:p>
        </p:txBody>
      </p:sp>
      <p:pic>
        <p:nvPicPr>
          <p:cNvPr id="697" name="Google Shape;697;g144c5f27627_0_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2700" y="732975"/>
            <a:ext cx="8458599" cy="4175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g144c5f27627_0_32"/>
          <p:cNvSpPr txBox="1"/>
          <p:nvPr>
            <p:ph type="title"/>
          </p:nvPr>
        </p:nvSpPr>
        <p:spPr>
          <a:xfrm>
            <a:off x="1303800" y="598575"/>
            <a:ext cx="7327500" cy="65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lt"/>
              <a:t>Vizualizacijos įrankiai bendram darbui, viešinimui, komunikacijai</a:t>
            </a:r>
            <a:endParaRPr/>
          </a:p>
        </p:txBody>
      </p:sp>
      <p:sp>
        <p:nvSpPr>
          <p:cNvPr id="703" name="Google Shape;703;g144c5f27627_0_32"/>
          <p:cNvSpPr txBox="1"/>
          <p:nvPr>
            <p:ph idx="1" type="body"/>
          </p:nvPr>
        </p:nvSpPr>
        <p:spPr>
          <a:xfrm>
            <a:off x="286550" y="1604125"/>
            <a:ext cx="2412600" cy="1390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b="1" lang="lt" sz="1600"/>
              <a:t>Vizualizacijos ir bendro darbo įrankiai: </a:t>
            </a:r>
            <a:endParaRPr b="1" sz="1600"/>
          </a:p>
          <a:p>
            <a:pPr indent="-3302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FF9900"/>
              </a:buClr>
              <a:buSzPts val="1600"/>
              <a:buChar char="●"/>
            </a:pPr>
            <a:r>
              <a:rPr b="1" lang="lt" sz="1600"/>
              <a:t>Canva</a:t>
            </a:r>
            <a:endParaRPr b="1"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600"/>
              <a:buChar char="●"/>
            </a:pPr>
            <a:r>
              <a:rPr b="1" lang="lt" sz="1600"/>
              <a:t>Google doc</a:t>
            </a:r>
            <a:endParaRPr b="1" sz="1400"/>
          </a:p>
        </p:txBody>
      </p:sp>
      <p:sp>
        <p:nvSpPr>
          <p:cNvPr id="704" name="Google Shape;704;g144c5f27627_0_32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pic>
        <p:nvPicPr>
          <p:cNvPr id="705" name="Google Shape;705;g144c5f27627_0_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56750" y="1661950"/>
            <a:ext cx="6003301" cy="3171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6" name="Google Shape;706;g144c5f27627_0_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5550" y="3108550"/>
            <a:ext cx="2114600" cy="1506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0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g1beb58b61dd_1_0"/>
          <p:cNvSpPr txBox="1"/>
          <p:nvPr>
            <p:ph type="title"/>
          </p:nvPr>
        </p:nvSpPr>
        <p:spPr>
          <a:xfrm>
            <a:off x="753050" y="659100"/>
            <a:ext cx="80397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lt"/>
              <a:t>Rekomendacijos aiškiai komunikacijai mokyklose</a:t>
            </a:r>
            <a:endParaRPr/>
          </a:p>
        </p:txBody>
      </p:sp>
      <p:sp>
        <p:nvSpPr>
          <p:cNvPr id="712" name="Google Shape;712;g1beb58b61dd_1_0"/>
          <p:cNvSpPr txBox="1"/>
          <p:nvPr>
            <p:ph idx="1" type="body"/>
          </p:nvPr>
        </p:nvSpPr>
        <p:spPr>
          <a:xfrm>
            <a:off x="365475" y="1393375"/>
            <a:ext cx="5045400" cy="275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lt" sz="1700"/>
              <a:t>Sukurti mokyklos interneto svetainėje </a:t>
            </a:r>
            <a:r>
              <a:rPr b="1" lang="lt" sz="1700"/>
              <a:t>puslapį</a:t>
            </a:r>
            <a:r>
              <a:rPr lang="lt" sz="1700"/>
              <a:t>, skirtą UTA įgyvendinimui. </a:t>
            </a:r>
            <a:endParaRPr sz="17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b="1" lang="lt" sz="1700"/>
              <a:t>Turinys:</a:t>
            </a:r>
            <a:endParaRPr b="1" sz="1700"/>
          </a:p>
          <a:p>
            <a:pPr indent="-3365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FF9933"/>
              </a:buClr>
              <a:buSzPts val="1700"/>
              <a:buAutoNum type="arabicPeriod"/>
            </a:pPr>
            <a:r>
              <a:rPr b="1" lang="lt" sz="1700"/>
              <a:t>UTA komandos sudėtis, direktoriaus įsakymas</a:t>
            </a:r>
            <a:r>
              <a:rPr b="1" baseline="30000" lang="lt" sz="1700"/>
              <a:t>.</a:t>
            </a:r>
            <a:endParaRPr baseline="30000"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700"/>
              <a:buAutoNum type="arabicPeriod"/>
            </a:pPr>
            <a:r>
              <a:rPr b="1" lang="lt" sz="1700"/>
              <a:t>UTA veiksmų planas, laiko juosta.</a:t>
            </a:r>
            <a:endParaRPr b="1"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700"/>
              <a:buAutoNum type="arabicPeriod"/>
            </a:pPr>
            <a:r>
              <a:rPr lang="lt" sz="1700"/>
              <a:t>Paaiškinimai, kodėl būtina atnaujinti ugdymo turinį.</a:t>
            </a:r>
            <a:endParaRPr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700"/>
              <a:buAutoNum type="arabicPeriod"/>
            </a:pPr>
            <a:r>
              <a:rPr lang="lt" sz="1700"/>
              <a:t>UTA reglamentuojantys dokumentai, kitos naudingos nuorodos.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700"/>
              <a:buAutoNum type="arabicPeriod"/>
            </a:pPr>
            <a:r>
              <a:rPr lang="lt" sz="1700"/>
              <a:t>Vykusių renginių (susitikimų) sklaida.</a:t>
            </a:r>
            <a:endParaRPr sz="1700"/>
          </a:p>
        </p:txBody>
      </p:sp>
      <p:sp>
        <p:nvSpPr>
          <p:cNvPr id="713" name="Google Shape;713;g1beb58b61dd_1_0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pic>
        <p:nvPicPr>
          <p:cNvPr id="714" name="Google Shape;714;g1beb58b61dd_1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97075" y="1228050"/>
            <a:ext cx="2828251" cy="363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g144c5f27627_0_40"/>
          <p:cNvSpPr txBox="1"/>
          <p:nvPr>
            <p:ph type="title"/>
          </p:nvPr>
        </p:nvSpPr>
        <p:spPr>
          <a:xfrm>
            <a:off x="1520450" y="422425"/>
            <a:ext cx="74793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20"/>
              <a:buNone/>
            </a:pPr>
            <a:r>
              <a:rPr lang="lt" sz="2420"/>
              <a:t>Situacijos įsivertinimas ir stebėsena </a:t>
            </a:r>
            <a:endParaRPr sz="242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20"/>
              <a:buNone/>
            </a:pPr>
            <a:r>
              <a:rPr b="0" lang="lt" sz="1720"/>
              <a:t>Švietimo padaliniui, švietimo pagalbos įstaigai, mokyklai</a:t>
            </a:r>
            <a:endParaRPr b="0" sz="1720"/>
          </a:p>
        </p:txBody>
      </p:sp>
      <p:sp>
        <p:nvSpPr>
          <p:cNvPr id="720" name="Google Shape;720;g144c5f27627_0_40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sp>
        <p:nvSpPr>
          <p:cNvPr id="721" name="Google Shape;721;g144c5f27627_0_40"/>
          <p:cNvSpPr/>
          <p:nvPr/>
        </p:nvSpPr>
        <p:spPr>
          <a:xfrm>
            <a:off x="584575" y="1421725"/>
            <a:ext cx="3231300" cy="3402600"/>
          </a:xfrm>
          <a:prstGeom prst="rect">
            <a:avLst/>
          </a:prstGeom>
          <a:solidFill>
            <a:srgbClr val="FF993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2" name="Google Shape;722;g144c5f27627_0_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8639" y="1547013"/>
            <a:ext cx="2983171" cy="3152024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sp>
        <p:nvSpPr>
          <p:cNvPr id="723" name="Google Shape;723;g144c5f27627_0_40"/>
          <p:cNvSpPr txBox="1"/>
          <p:nvPr/>
        </p:nvSpPr>
        <p:spPr>
          <a:xfrm>
            <a:off x="4571999" y="2362650"/>
            <a:ext cx="43197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" sz="1400" u="sng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www.mokykla2030.lt/wp-content/uploads/2021/10/PASIRENGIMO-DIEGTI-ATNAUJINTAS-BENDRASIAS-PROGRAMAS-ISIVERTINIMO-KRITERIJAI_v13-su-priedais.pdf</a:t>
            </a:r>
            <a:r>
              <a:rPr b="0" i="0" lang="lt" sz="1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4" name="Google Shape;724;g144c5f27627_0_4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906475" y="2247633"/>
            <a:ext cx="665524" cy="662092"/>
          </a:xfrm>
          <a:prstGeom prst="rect">
            <a:avLst/>
          </a:prstGeom>
          <a:noFill/>
          <a:ln>
            <a:noFill/>
          </a:ln>
        </p:spPr>
      </p:pic>
      <p:sp>
        <p:nvSpPr>
          <p:cNvPr id="725" name="Google Shape;725;g144c5f27627_0_40"/>
          <p:cNvSpPr txBox="1"/>
          <p:nvPr/>
        </p:nvSpPr>
        <p:spPr>
          <a:xfrm>
            <a:off x="5168975" y="1491988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lt" sz="20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rPr>
              <a:t>Savirefleksija mokyklai</a:t>
            </a:r>
            <a:endParaRPr sz="6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9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g1ff0ed50c13_3_0"/>
          <p:cNvSpPr txBox="1"/>
          <p:nvPr>
            <p:ph type="title"/>
          </p:nvPr>
        </p:nvSpPr>
        <p:spPr>
          <a:xfrm>
            <a:off x="1215325" y="459575"/>
            <a:ext cx="32067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lt"/>
              <a:t>Savirefleksija mokytojui</a:t>
            </a:r>
            <a:endParaRPr/>
          </a:p>
        </p:txBody>
      </p:sp>
      <p:sp>
        <p:nvSpPr>
          <p:cNvPr id="731" name="Google Shape;731;g1ff0ed50c13_3_0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pic>
        <p:nvPicPr>
          <p:cNvPr id="732" name="Google Shape;732;g1ff0ed50c13_3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93475" y="152400"/>
            <a:ext cx="4208325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3" name="Google Shape;733;g1ff0ed50c13_3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4775" y="2300075"/>
            <a:ext cx="1655500" cy="1811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g144c5f27627_0_70"/>
          <p:cNvSpPr txBox="1"/>
          <p:nvPr>
            <p:ph type="title"/>
          </p:nvPr>
        </p:nvSpPr>
        <p:spPr>
          <a:xfrm>
            <a:off x="1420550" y="553050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lt" sz="2400"/>
              <a:t>Kaip sudaryti sąlygas UTA diegimui</a:t>
            </a:r>
            <a:endParaRPr sz="2400"/>
          </a:p>
        </p:txBody>
      </p:sp>
      <p:sp>
        <p:nvSpPr>
          <p:cNvPr id="739" name="Google Shape;739;g144c5f27627_0_70"/>
          <p:cNvSpPr txBox="1"/>
          <p:nvPr>
            <p:ph idx="1" type="body"/>
          </p:nvPr>
        </p:nvSpPr>
        <p:spPr>
          <a:xfrm>
            <a:off x="405176" y="1552350"/>
            <a:ext cx="7803000" cy="164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marR="88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2000"/>
              <a:buChar char="●"/>
            </a:pPr>
            <a:r>
              <a:rPr b="1" lang="lt" sz="2000">
                <a:solidFill>
                  <a:srgbClr val="2D857F"/>
                </a:solidFill>
                <a:latin typeface="Arial"/>
                <a:ea typeface="Arial"/>
                <a:cs typeface="Arial"/>
                <a:sym typeface="Arial"/>
              </a:rPr>
              <a:t>Kvalifikacijos tobulinimas</a:t>
            </a:r>
            <a:r>
              <a:rPr lang="lt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lt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(švietimo pagalbos įstaigų misija, formos: seminarai, konferencijos, kūrybinės dirbtuvės, bendradarbiavimo tinklai ir kt.).</a:t>
            </a:r>
            <a:endParaRPr sz="1600">
              <a:solidFill>
                <a:srgbClr val="42BA97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marR="88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2000"/>
              <a:buChar char="●"/>
            </a:pPr>
            <a:r>
              <a:rPr b="1" lang="lt" sz="2000">
                <a:solidFill>
                  <a:srgbClr val="2D857F"/>
                </a:solidFill>
                <a:latin typeface="Arial"/>
                <a:ea typeface="Arial"/>
                <a:cs typeface="Arial"/>
                <a:sym typeface="Arial"/>
              </a:rPr>
              <a:t>Ugdymo priemonių ir aplinkų atnaujinimas</a:t>
            </a:r>
            <a:r>
              <a:rPr lang="lt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lt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(savivaldybės, mokyklos vaidmuo).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marR="88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2000"/>
              <a:buChar char="●"/>
            </a:pPr>
            <a:r>
              <a:rPr b="1" lang="lt" sz="2000">
                <a:solidFill>
                  <a:srgbClr val="2D857F"/>
                </a:solidFill>
                <a:latin typeface="Arial"/>
                <a:ea typeface="Arial"/>
                <a:cs typeface="Arial"/>
                <a:sym typeface="Arial"/>
              </a:rPr>
              <a:t>Specialistų užtikrinimas, pritraukimas </a:t>
            </a:r>
            <a:r>
              <a:rPr lang="lt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(savivaldybės, mokyklos specialistų pritraukimo strategija, priemonės).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marR="88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2000"/>
              <a:buChar char="●"/>
            </a:pPr>
            <a:r>
              <a:rPr b="1" lang="lt" sz="2000">
                <a:solidFill>
                  <a:srgbClr val="2D857F"/>
                </a:solidFill>
                <a:latin typeface="Arial"/>
                <a:ea typeface="Arial"/>
                <a:cs typeface="Arial"/>
                <a:sym typeface="Arial"/>
              </a:rPr>
              <a:t>Komunikacijos ir socialinės partnerystės planas</a:t>
            </a:r>
            <a:r>
              <a:rPr lang="lt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0" name="Google Shape;740;g144c5f27627_0_70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sp>
        <p:nvSpPr>
          <p:cNvPr id="741" name="Google Shape;741;g144c5f27627_0_70"/>
          <p:cNvSpPr txBox="1"/>
          <p:nvPr/>
        </p:nvSpPr>
        <p:spPr>
          <a:xfrm>
            <a:off x="1420550" y="4044275"/>
            <a:ext cx="73596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lt" sz="1100"/>
              <a:t>Komunikacijo plano mokyklai pavyzdys: </a:t>
            </a:r>
            <a:r>
              <a:rPr lang="lt" sz="1100" u="sng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https://docs.google.com/spreadsheets/d/1R1aigMbrE3P_osbptt5DbGe3d7FLObLx/edit?usp=sharing&amp;ouid=101040787861246623766&amp;rtpof=true&amp;sd=true</a:t>
            </a:r>
            <a:r>
              <a:rPr lang="lt" sz="1100">
                <a:solidFill>
                  <a:schemeClr val="accent1"/>
                </a:solidFill>
              </a:rPr>
              <a:t> </a:t>
            </a:r>
            <a:endParaRPr sz="1100">
              <a:solidFill>
                <a:schemeClr val="accent1"/>
              </a:solidFill>
            </a:endParaRPr>
          </a:p>
        </p:txBody>
      </p:sp>
      <p:pic>
        <p:nvPicPr>
          <p:cNvPr id="742" name="Google Shape;742;g144c5f27627_0_7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6000" y="4044283"/>
            <a:ext cx="665524" cy="6620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6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g144c5f27627_0_76"/>
          <p:cNvSpPr txBox="1"/>
          <p:nvPr>
            <p:ph type="title"/>
          </p:nvPr>
        </p:nvSpPr>
        <p:spPr>
          <a:xfrm>
            <a:off x="625300" y="2072100"/>
            <a:ext cx="25080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lt"/>
              <a:t>Socialinė partnerystė - tinklaveika</a:t>
            </a:r>
            <a:endParaRPr/>
          </a:p>
        </p:txBody>
      </p:sp>
      <p:sp>
        <p:nvSpPr>
          <p:cNvPr id="748" name="Google Shape;748;g144c5f27627_0_76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pic>
        <p:nvPicPr>
          <p:cNvPr id="749" name="Google Shape;749;g144c5f27627_0_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32416" y="680015"/>
            <a:ext cx="4236447" cy="3965521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g15c5d0003bb_0_17"/>
          <p:cNvSpPr txBox="1"/>
          <p:nvPr>
            <p:ph type="title"/>
          </p:nvPr>
        </p:nvSpPr>
        <p:spPr>
          <a:xfrm>
            <a:off x="315950" y="1723325"/>
            <a:ext cx="2552700" cy="77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ct val="46698"/>
              <a:buNone/>
            </a:pPr>
            <a:r>
              <a:rPr lang="lt" sz="2120"/>
              <a:t>Projekto skaitmeninio ugdymo turinio kūrimas ir diegimas 2 uždavinio veiklos (1)</a:t>
            </a:r>
            <a:endParaRPr sz="2120"/>
          </a:p>
        </p:txBody>
      </p:sp>
      <p:sp>
        <p:nvSpPr>
          <p:cNvPr id="755" name="Google Shape;755;g15c5d0003bb_0_17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pic>
        <p:nvPicPr>
          <p:cNvPr id="756" name="Google Shape;756;g15c5d0003bb_0_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3750" y="362850"/>
            <a:ext cx="5863098" cy="4417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0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g15c5d0003bb_0_25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sp>
        <p:nvSpPr>
          <p:cNvPr id="762" name="Google Shape;762;g15c5d0003bb_0_25"/>
          <p:cNvSpPr txBox="1"/>
          <p:nvPr/>
        </p:nvSpPr>
        <p:spPr>
          <a:xfrm>
            <a:off x="189575" y="1763925"/>
            <a:ext cx="2767500" cy="214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lt" sz="212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rPr>
              <a:t>Projekto skaitmeninio ugdymo turinio kūrimas ir diegimas 2 uždavinio veiklos (2)</a:t>
            </a:r>
            <a:endParaRPr/>
          </a:p>
        </p:txBody>
      </p:sp>
      <p:pic>
        <p:nvPicPr>
          <p:cNvPr id="763" name="Google Shape;763;g15c5d0003bb_0_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20575" y="430425"/>
            <a:ext cx="5879163" cy="4432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7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g14ac97a2e61_3_14"/>
          <p:cNvSpPr txBox="1"/>
          <p:nvPr>
            <p:ph type="title"/>
          </p:nvPr>
        </p:nvSpPr>
        <p:spPr>
          <a:xfrm>
            <a:off x="330950" y="1433450"/>
            <a:ext cx="37842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Tyrimo ataskaita: </a:t>
            </a:r>
            <a:r>
              <a:rPr b="0" lang="lt" sz="1100">
                <a:solidFill>
                  <a:schemeClr val="accent1"/>
                </a:solidFill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https://www.nsa.smm.lt/wp-content/uploads/2022/06/Tyrimo-ataskaita-2022-06-10.pdf</a:t>
            </a:r>
            <a:r>
              <a:rPr b="0" lang="lt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</a:t>
            </a:r>
            <a:endParaRPr b="0"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9" name="Google Shape;769;g14ac97a2e61_3_14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pic>
        <p:nvPicPr>
          <p:cNvPr id="770" name="Google Shape;770;g14ac97a2e61_3_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7266987">
            <a:off x="3359238" y="791988"/>
            <a:ext cx="605871" cy="602748"/>
          </a:xfrm>
          <a:prstGeom prst="rect">
            <a:avLst/>
          </a:prstGeom>
          <a:noFill/>
          <a:ln>
            <a:noFill/>
          </a:ln>
        </p:spPr>
      </p:pic>
      <p:sp>
        <p:nvSpPr>
          <p:cNvPr id="771" name="Google Shape;771;g14ac97a2e61_3_14"/>
          <p:cNvSpPr txBox="1"/>
          <p:nvPr>
            <p:ph type="title"/>
          </p:nvPr>
        </p:nvSpPr>
        <p:spPr>
          <a:xfrm>
            <a:off x="330950" y="2204100"/>
            <a:ext cx="37842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Pamokų planų pavyzdžiai</a:t>
            </a:r>
            <a:r>
              <a:rPr lang="lt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b="0" lang="lt" sz="1100" u="sng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https://drive.google.com/drive/folders/1YEWdHfILCF5hF8BSp1n8XiCocWsYYSu9?usp=sharing</a:t>
            </a:r>
            <a:r>
              <a:rPr b="0" lang="lt" sz="11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lang="lt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72" name="Google Shape;772;g14ac97a2e61_3_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91920" y="302388"/>
            <a:ext cx="4588051" cy="4538717"/>
          </a:xfrm>
          <a:prstGeom prst="rect">
            <a:avLst/>
          </a:prstGeom>
          <a:noFill/>
          <a:ln>
            <a:noFill/>
          </a:ln>
        </p:spPr>
      </p:pic>
      <p:sp>
        <p:nvSpPr>
          <p:cNvPr id="773" name="Google Shape;773;g14ac97a2e61_3_14"/>
          <p:cNvSpPr txBox="1"/>
          <p:nvPr>
            <p:ph type="title"/>
          </p:nvPr>
        </p:nvSpPr>
        <p:spPr>
          <a:xfrm>
            <a:off x="330950" y="3002175"/>
            <a:ext cx="37842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lt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Pamokos stebėjimo protokolas</a:t>
            </a:r>
            <a:r>
              <a:rPr lang="lt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b="0" lang="lt" sz="1100" u="sng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https://docs.google.com/document/d/1vNZ6-nszB2TiRb4JMQq5yfei1926RrP8/edit?usp=sharing&amp;ouid=101040787861246623766&amp;rtpof=true&amp;sd=true</a:t>
            </a:r>
            <a:r>
              <a:rPr b="0" lang="lt" sz="11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sz="110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4" name="Google Shape;774;g14ac97a2e61_3_14"/>
          <p:cNvSpPr txBox="1"/>
          <p:nvPr/>
        </p:nvSpPr>
        <p:spPr>
          <a:xfrm>
            <a:off x="330950" y="4001475"/>
            <a:ext cx="37842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lt" sz="1100"/>
              <a:t>Kompetencijų žemėlapių pavyzdžiai</a:t>
            </a:r>
            <a:r>
              <a:rPr b="1" lang="lt" sz="1100"/>
              <a:t>: </a:t>
            </a:r>
            <a:r>
              <a:rPr lang="lt" sz="1100" u="sng">
                <a:solidFill>
                  <a:schemeClr val="accent1"/>
                </a:solid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https://drive.google.com/file/d/1QlVk0wRe-zP56EmyZMscE6WUdb4lqd-e/view?usp=sharing</a:t>
            </a:r>
            <a:r>
              <a:rPr lang="lt" sz="1100"/>
              <a:t> </a:t>
            </a:r>
            <a:endParaRPr sz="11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8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g17b2ff7d768_0_0"/>
          <p:cNvSpPr txBox="1"/>
          <p:nvPr>
            <p:ph type="title"/>
          </p:nvPr>
        </p:nvSpPr>
        <p:spPr>
          <a:xfrm>
            <a:off x="1303800" y="457000"/>
            <a:ext cx="76056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Metodiniai leidiniai mokytojams su pavyzdžiais</a:t>
            </a:r>
            <a:endParaRPr/>
          </a:p>
        </p:txBody>
      </p:sp>
      <p:sp>
        <p:nvSpPr>
          <p:cNvPr id="780" name="Google Shape;780;g17b2ff7d768_0_0"/>
          <p:cNvSpPr txBox="1"/>
          <p:nvPr>
            <p:ph idx="1" type="body"/>
          </p:nvPr>
        </p:nvSpPr>
        <p:spPr>
          <a:xfrm>
            <a:off x="283550" y="2486125"/>
            <a:ext cx="2774700" cy="81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 u="sng">
                <a:solidFill>
                  <a:schemeClr val="hlink"/>
                </a:solidFill>
                <a:hlinkClick r:id="rId3"/>
              </a:rPr>
              <a:t>https://sodas.ugdome.lt/metodine-medziaga</a:t>
            </a:r>
            <a:r>
              <a:rPr lang="lt"/>
              <a:t> </a:t>
            </a:r>
            <a:endParaRPr/>
          </a:p>
        </p:txBody>
      </p:sp>
      <p:sp>
        <p:nvSpPr>
          <p:cNvPr id="781" name="Google Shape;781;g17b2ff7d768_0_0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pic>
        <p:nvPicPr>
          <p:cNvPr id="782" name="Google Shape;782;g17b2ff7d768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5400000">
            <a:off x="2453938" y="1805989"/>
            <a:ext cx="605871" cy="602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83" name="Google Shape;783;g17b2ff7d768_0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72175" y="1178250"/>
            <a:ext cx="4841226" cy="3668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7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g188becfa89a_3_0"/>
          <p:cNvSpPr txBox="1"/>
          <p:nvPr>
            <p:ph type="title"/>
          </p:nvPr>
        </p:nvSpPr>
        <p:spPr>
          <a:xfrm>
            <a:off x="1316425" y="306200"/>
            <a:ext cx="78276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Pamokos kokybės kriterijai. Naudinga medžiaga mokytojams</a:t>
            </a:r>
            <a:endParaRPr/>
          </a:p>
        </p:txBody>
      </p:sp>
      <p:sp>
        <p:nvSpPr>
          <p:cNvPr id="789" name="Google Shape;789;g188becfa89a_3_0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pic>
        <p:nvPicPr>
          <p:cNvPr id="790" name="Google Shape;790;g188becfa89a_3_0"/>
          <p:cNvPicPr preferRelativeResize="0"/>
          <p:nvPr/>
        </p:nvPicPr>
        <p:blipFill rotWithShape="1">
          <a:blip r:embed="rId3">
            <a:alphaModFix/>
          </a:blip>
          <a:srcRect b="3293" l="0" r="0" t="2862"/>
          <a:stretch/>
        </p:blipFill>
        <p:spPr>
          <a:xfrm>
            <a:off x="-54600" y="1497000"/>
            <a:ext cx="6022451" cy="3895139"/>
          </a:xfrm>
          <a:prstGeom prst="rect">
            <a:avLst/>
          </a:prstGeom>
          <a:noFill/>
          <a:ln>
            <a:noFill/>
          </a:ln>
        </p:spPr>
      </p:pic>
      <p:sp>
        <p:nvSpPr>
          <p:cNvPr id="791" name="Google Shape;791;g188becfa89a_3_0"/>
          <p:cNvSpPr txBox="1"/>
          <p:nvPr/>
        </p:nvSpPr>
        <p:spPr>
          <a:xfrm>
            <a:off x="3506350" y="2512350"/>
            <a:ext cx="24615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 sz="1300"/>
              <a:t>prof. dr. Daiva Jakavonytė-Staškuvienė</a:t>
            </a:r>
            <a:endParaRPr sz="1300"/>
          </a:p>
        </p:txBody>
      </p:sp>
      <p:sp>
        <p:nvSpPr>
          <p:cNvPr id="792" name="Google Shape;792;g188becfa89a_3_0"/>
          <p:cNvSpPr txBox="1"/>
          <p:nvPr>
            <p:ph idx="1" type="body"/>
          </p:nvPr>
        </p:nvSpPr>
        <p:spPr>
          <a:xfrm>
            <a:off x="5789475" y="3035550"/>
            <a:ext cx="2224200" cy="106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 sz="1100" u="sng">
                <a:solidFill>
                  <a:schemeClr val="hlink"/>
                </a:solidFill>
                <a:hlinkClick r:id="rId4"/>
              </a:rPr>
              <a:t>https://drive.google.com/file/d/1I5Bp00dGbOQCWSpAuF6X9vFYPDWPysJ4/view?usp=sharing</a:t>
            </a:r>
            <a:r>
              <a:rPr lang="lt" sz="1100"/>
              <a:t> </a:t>
            </a:r>
            <a:endParaRPr sz="1100"/>
          </a:p>
        </p:txBody>
      </p:sp>
      <p:pic>
        <p:nvPicPr>
          <p:cNvPr id="793" name="Google Shape;793;g188becfa89a_3_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2700000">
            <a:off x="5184563" y="3614460"/>
            <a:ext cx="870074" cy="8655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7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p47"/>
          <p:cNvSpPr txBox="1"/>
          <p:nvPr>
            <p:ph type="title"/>
          </p:nvPr>
        </p:nvSpPr>
        <p:spPr>
          <a:xfrm>
            <a:off x="1134775" y="206250"/>
            <a:ext cx="7030500" cy="6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lt" sz="2300"/>
              <a:t>Naudinga informacija</a:t>
            </a:r>
            <a:endParaRPr sz="2300"/>
          </a:p>
        </p:txBody>
      </p:sp>
      <p:sp>
        <p:nvSpPr>
          <p:cNvPr id="799" name="Google Shape;799;p47"/>
          <p:cNvSpPr txBox="1"/>
          <p:nvPr>
            <p:ph idx="1" type="body"/>
          </p:nvPr>
        </p:nvSpPr>
        <p:spPr>
          <a:xfrm>
            <a:off x="191850" y="973100"/>
            <a:ext cx="8760300" cy="39684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4466" lvl="0" marL="3600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037"/>
              <a:buChar char="●"/>
            </a:pPr>
            <a:r>
              <a:rPr b="1" lang="lt" sz="1100">
                <a:solidFill>
                  <a:schemeClr val="dk2"/>
                </a:solidFill>
              </a:rPr>
              <a:t>Bendrosios programos (patvirtintos</a:t>
            </a:r>
            <a:r>
              <a:rPr lang="lt" sz="1100">
                <a:solidFill>
                  <a:schemeClr val="dk2"/>
                </a:solidFill>
              </a:rPr>
              <a:t> (</a:t>
            </a:r>
            <a:r>
              <a:rPr lang="lt" sz="1100"/>
              <a:t>2022-09-30)</a:t>
            </a:r>
            <a:r>
              <a:rPr lang="lt" sz="1100">
                <a:solidFill>
                  <a:schemeClr val="dk2"/>
                </a:solidFill>
              </a:rPr>
              <a:t>: </a:t>
            </a:r>
            <a:r>
              <a:rPr lang="lt" sz="1100" u="sng">
                <a:solidFill>
                  <a:schemeClr val="hlink"/>
                </a:solidFill>
                <a:hlinkClick r:id="rId3"/>
              </a:rPr>
              <a:t>https://www.e-tar.lt/portal/lt/legalAct/06c1f24040b711edbc04912defe897d1</a:t>
            </a:r>
            <a:r>
              <a:rPr lang="lt" sz="1100"/>
              <a:t> </a:t>
            </a:r>
            <a:endParaRPr sz="1100"/>
          </a:p>
          <a:p>
            <a:pPr indent="-294466" lvl="0" marL="3600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037"/>
              <a:buChar char="●"/>
            </a:pPr>
            <a:r>
              <a:rPr lang="lt" sz="1100"/>
              <a:t>Bakonis, E. (2017). Ugdymo turinio kaita: kas lemia sėkmę? Švietimo problemos analizė,4(160). </a:t>
            </a:r>
            <a:r>
              <a:rPr lang="lt" sz="1100" u="sng">
                <a:solidFill>
                  <a:schemeClr val="hlink"/>
                </a:solidFill>
                <a:hlinkClick r:id="rId4"/>
              </a:rPr>
              <a:t>https://www.nsa.smm.lt/wp-content/uploads/2021/10/Ugdymo-turinio-kaita_spaudai.pdf</a:t>
            </a:r>
            <a:r>
              <a:rPr lang="lt" sz="1100"/>
              <a:t> </a:t>
            </a:r>
            <a:endParaRPr sz="1100"/>
          </a:p>
          <a:p>
            <a:pPr indent="-294466" lvl="0" marL="3600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037"/>
              <a:buChar char="●"/>
            </a:pPr>
            <a:r>
              <a:rPr lang="lt" sz="1100"/>
              <a:t>Bruzgelevičienė, R. (2020). Ugdymo turinio kūrimas mokyklos lygmeniu: galimybės ir iššūkiai. Vilnius: Nacionalinė švietimo agentūra. </a:t>
            </a:r>
            <a:r>
              <a:rPr lang="lt" sz="1100" u="sng">
                <a:solidFill>
                  <a:schemeClr val="hlink"/>
                </a:solidFill>
                <a:hlinkClick r:id="rId5"/>
              </a:rPr>
              <a:t>https://smsm.lrv.lt/uploads/smsm/documents/files/teisine_informacija/ugdymo-turinio-kurimas-mokykliniu-lygmeniu-ramute-bruzgeleviciene.pdf</a:t>
            </a:r>
            <a:r>
              <a:rPr lang="lt" sz="1100"/>
              <a:t> </a:t>
            </a:r>
            <a:endParaRPr sz="1100"/>
          </a:p>
          <a:p>
            <a:pPr indent="-294466" lvl="0" marL="3600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037"/>
              <a:buChar char="●"/>
            </a:pPr>
            <a:r>
              <a:rPr lang="lt" sz="1100"/>
              <a:t>Lambert, L. (2011). Lyderystės gebėjimai ir tvari mokyklų pažanga. Vilnius: Švietimo aprūpinimo centras.</a:t>
            </a:r>
            <a:endParaRPr sz="1100"/>
          </a:p>
          <a:p>
            <a:pPr indent="-294466" lvl="0" marL="3600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037"/>
              <a:buChar char="●"/>
            </a:pPr>
            <a:r>
              <a:rPr lang="lt" sz="1100"/>
              <a:t>Nacionalinė švietimo agentūra (2021). Teminiai infografikai. </a:t>
            </a:r>
            <a:r>
              <a:rPr lang="lt" sz="1100" u="sng">
                <a:solidFill>
                  <a:schemeClr val="hlink"/>
                </a:solidFill>
                <a:hlinkClick r:id="rId6"/>
              </a:rPr>
              <a:t>https://www.mokykla2030.lt/infografikai/</a:t>
            </a:r>
            <a:r>
              <a:rPr lang="lt" sz="1100"/>
              <a:t> </a:t>
            </a:r>
            <a:endParaRPr sz="1100"/>
          </a:p>
          <a:p>
            <a:pPr indent="-294466" lvl="0" marL="3600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037"/>
              <a:buChar char="●"/>
            </a:pPr>
            <a:r>
              <a:rPr lang="lt" sz="1100"/>
              <a:t>Nacionalinė švietimo agentūra (2021). Pasirengimo diegti atnaujintas bendrąsias programas įsivertinimo kriterijai. </a:t>
            </a:r>
            <a:r>
              <a:rPr lang="lt" sz="1100" u="sng">
                <a:solidFill>
                  <a:schemeClr val="hlink"/>
                </a:solidFill>
                <a:hlinkClick r:id="rId7"/>
              </a:rPr>
              <a:t>https://www.mokykla2030.lt/wp-content/uploads/2021/10/PASIRENGIMO-DIEGTI-ATNAUJINTAS-BENDRASIAS-PROGRAMAS-ISIVERTINIMO-KRITERIJAI_v13-su-priedais.pdf</a:t>
            </a:r>
            <a:r>
              <a:rPr lang="lt" sz="1100"/>
              <a:t> </a:t>
            </a:r>
            <a:endParaRPr sz="1100"/>
          </a:p>
          <a:p>
            <a:pPr indent="-294466" lvl="0" marL="3600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037"/>
              <a:buChar char="●"/>
            </a:pPr>
            <a:r>
              <a:rPr lang="lt" sz="1100"/>
              <a:t>Nacionalinė švietimo agentūra (2022). Rekomendacijos dėl atnaujintų bendrųjų programų pritaikymo specialiųjų ugdymosi poreikių turintiems mokiniams. </a:t>
            </a:r>
            <a:r>
              <a:rPr lang="lt" sz="1100" u="sng">
                <a:solidFill>
                  <a:schemeClr val="hlink"/>
                </a:solidFill>
                <a:hlinkClick r:id="rId8"/>
              </a:rPr>
              <a:t>https://www.emokykla.lt/bendrasis/bendrosios-programos/atnaujintos-bendrosios-programos</a:t>
            </a:r>
            <a:r>
              <a:rPr lang="lt" sz="1100"/>
              <a:t>  </a:t>
            </a:r>
            <a:r>
              <a:rPr lang="lt" sz="1100"/>
              <a:t> </a:t>
            </a:r>
            <a:endParaRPr sz="1100"/>
          </a:p>
          <a:p>
            <a:pPr indent="-294466" lvl="0" marL="3600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037"/>
              <a:buChar char="●"/>
            </a:pPr>
            <a:r>
              <a:rPr lang="lt" sz="1100"/>
              <a:t>Nacionalinė švietimo agentūra (2022). Mokyklų pasirengimo diegti atnaujintas pradinio, pagrindinio ir vidurinio ugdymo bendrąsias programas veiklos tyrimo ataskaita. </a:t>
            </a:r>
            <a:r>
              <a:rPr lang="lt" sz="1100" u="sng">
                <a:solidFill>
                  <a:schemeClr val="hlink"/>
                </a:solidFill>
                <a:hlinkClick r:id="rId9"/>
              </a:rPr>
              <a:t>https://www.nsa.smm.lt/wp-content/uploads/2022/06/Tyrimo-ataskaita-2022-06-10.pdf</a:t>
            </a:r>
            <a:r>
              <a:rPr lang="lt" sz="1100"/>
              <a:t> </a:t>
            </a:r>
            <a:endParaRPr sz="1100"/>
          </a:p>
          <a:p>
            <a:pPr indent="-294466" lvl="0" marL="3600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037"/>
              <a:buChar char="●"/>
            </a:pPr>
            <a:r>
              <a:rPr lang="lt" sz="1100"/>
              <a:t>Paulikė, K. (2022).  Kaip mokyklai sėkmingai pasiruošti ugdymo turinio atnaujinimui. </a:t>
            </a:r>
            <a:r>
              <a:rPr lang="lt" sz="1100" u="sng">
                <a:solidFill>
                  <a:schemeClr val="hlink"/>
                </a:solidFill>
                <a:hlinkClick r:id="rId10"/>
              </a:rPr>
              <a:t>www.svietimonaujienos.lt/kaip-mokyklai-sekmingai-pasiruosti-ugdymo-turinio-atnaujinimui/</a:t>
            </a:r>
            <a:r>
              <a:rPr lang="lt" sz="1100"/>
              <a:t> </a:t>
            </a:r>
            <a:endParaRPr sz="1100"/>
          </a:p>
          <a:p>
            <a:pPr indent="-294466" lvl="0" marL="3600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037"/>
              <a:buChar char="●"/>
            </a:pPr>
            <a:r>
              <a:rPr lang="lt" sz="1100"/>
              <a:t>Tėvams apie UTA. </a:t>
            </a:r>
            <a:r>
              <a:rPr lang="lt" sz="1100" u="sng">
                <a:solidFill>
                  <a:schemeClr val="hlink"/>
                </a:solidFill>
                <a:hlinkClick r:id="rId11"/>
              </a:rPr>
              <a:t>https://www.canva.com/design/DAFQlufq6UU/JcKZKZOpNzzZ3cU2G2AiMA/view?utm_content=DAFQlufq6UU&amp;utm_campaign=designshare&amp;utm_medium=link&amp;utm_source=publishsharelink</a:t>
            </a:r>
            <a:r>
              <a:rPr lang="lt" sz="1100"/>
              <a:t> </a:t>
            </a:r>
            <a:r>
              <a:rPr lang="lt" sz="1100"/>
              <a:t>  </a:t>
            </a:r>
            <a:endParaRPr sz="1100"/>
          </a:p>
          <a:p>
            <a:pPr indent="-294466" lvl="0" marL="3600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037"/>
              <a:buChar char="●"/>
            </a:pPr>
            <a:r>
              <a:rPr lang="lt" sz="1100" u="sng">
                <a:solidFill>
                  <a:schemeClr val="hlink"/>
                </a:solidFill>
                <a:hlinkClick r:id="rId12"/>
              </a:rPr>
              <a:t>www.mokykla2030.lt</a:t>
            </a:r>
            <a:r>
              <a:rPr lang="lt" sz="1100"/>
              <a:t>  </a:t>
            </a:r>
            <a:endParaRPr sz="1100"/>
          </a:p>
        </p:txBody>
      </p:sp>
      <p:sp>
        <p:nvSpPr>
          <p:cNvPr id="800" name="Google Shape;800;p47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4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p48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sp>
        <p:nvSpPr>
          <p:cNvPr id="806" name="Google Shape;806;p48"/>
          <p:cNvSpPr txBox="1"/>
          <p:nvPr/>
        </p:nvSpPr>
        <p:spPr>
          <a:xfrm>
            <a:off x="947825" y="918600"/>
            <a:ext cx="4729200" cy="34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None/>
            </a:pPr>
            <a:r>
              <a:t/>
            </a:r>
            <a:endParaRPr b="0" i="1" sz="2450" u="none" cap="none" strike="noStrike">
              <a:solidFill>
                <a:srgbClr val="000000"/>
              </a:solidFill>
              <a:highlight>
                <a:schemeClr val="lt1"/>
              </a:highlight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None/>
            </a:pPr>
            <a:r>
              <a:rPr b="0" i="1" lang="lt" sz="2450" u="none" cap="none" strike="noStrike">
                <a:solidFill>
                  <a:srgbClr val="000000"/>
                </a:solidFill>
                <a:highlight>
                  <a:schemeClr val="lt1"/>
                </a:highlight>
                <a:latin typeface="Pacifico"/>
                <a:ea typeface="Pacifico"/>
                <a:cs typeface="Pacifico"/>
                <a:sym typeface="Pacifico"/>
              </a:rPr>
              <a:t>„Nevertinkite dienos pagal derlių, kurį pavyko nuimti, vertinkite ją pagal tai, ką pavyko pasodinti.“ </a:t>
            </a:r>
            <a:endParaRPr b="0" i="1" sz="2450" u="none" cap="none" strike="noStrike">
              <a:solidFill>
                <a:srgbClr val="000000"/>
              </a:solidFill>
              <a:highlight>
                <a:schemeClr val="lt1"/>
              </a:highlight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None/>
            </a:pPr>
            <a:r>
              <a:t/>
            </a:r>
            <a:endParaRPr b="0" i="1" sz="2450" u="none" cap="none" strike="noStrike">
              <a:solidFill>
                <a:srgbClr val="000000"/>
              </a:solidFill>
              <a:highlight>
                <a:schemeClr val="lt1"/>
              </a:highlight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750"/>
              <a:buFont typeface="Arial"/>
              <a:buNone/>
            </a:pPr>
            <a:r>
              <a:rPr b="0" i="1" lang="lt" sz="1950" u="none" cap="none" strike="noStrike">
                <a:solidFill>
                  <a:srgbClr val="000000"/>
                </a:solidFill>
                <a:highlight>
                  <a:schemeClr val="lt1"/>
                </a:highlight>
                <a:latin typeface="Pacifico"/>
                <a:ea typeface="Pacifico"/>
                <a:cs typeface="Pacifico"/>
                <a:sym typeface="Pacifico"/>
              </a:rPr>
              <a:t>Robertas Louisas Stevensonas (britų rašytojas, romano „Lobių sala“ autorius)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07" name="Google Shape;807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67862" y="808350"/>
            <a:ext cx="2683200" cy="36807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76200" rotWithShape="0" algn="tl" dir="7800000" dist="381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omentum">
  <a:themeElements>
    <a:clrScheme name="Momentum">
      <a:dk1>
        <a:srgbClr val="C0791B"/>
      </a:dk1>
      <a:lt1>
        <a:srgbClr val="FFFFFF"/>
      </a:lt1>
      <a:dk2>
        <a:srgbClr val="424242"/>
      </a:dk2>
      <a:lt2>
        <a:srgbClr val="8DD8D3"/>
      </a:lt2>
      <a:accent1>
        <a:srgbClr val="0B6374"/>
      </a:accent1>
      <a:accent2>
        <a:srgbClr val="FD5B58"/>
      </a:accent2>
      <a:accent3>
        <a:srgbClr val="599191"/>
      </a:accent3>
      <a:accent4>
        <a:srgbClr val="D7E6A3"/>
      </a:accent4>
      <a:accent5>
        <a:srgbClr val="27278B"/>
      </a:accent5>
      <a:accent6>
        <a:srgbClr val="D558AB"/>
      </a:accent6>
      <a:hlink>
        <a:srgbClr val="27278B"/>
      </a:hlink>
      <a:folHlink>
        <a:srgbClr val="2727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Momentum">
  <a:themeElements>
    <a:clrScheme name="Momentum">
      <a:dk1>
        <a:srgbClr val="C0791B"/>
      </a:dk1>
      <a:lt1>
        <a:srgbClr val="FFFFFF"/>
      </a:lt1>
      <a:dk2>
        <a:srgbClr val="424242"/>
      </a:dk2>
      <a:lt2>
        <a:srgbClr val="8DD8D3"/>
      </a:lt2>
      <a:accent1>
        <a:srgbClr val="0B6374"/>
      </a:accent1>
      <a:accent2>
        <a:srgbClr val="FD5B58"/>
      </a:accent2>
      <a:accent3>
        <a:srgbClr val="599191"/>
      </a:accent3>
      <a:accent4>
        <a:srgbClr val="D7E6A3"/>
      </a:accent4>
      <a:accent5>
        <a:srgbClr val="27278B"/>
      </a:accent5>
      <a:accent6>
        <a:srgbClr val="D558AB"/>
      </a:accent6>
      <a:hlink>
        <a:srgbClr val="27278B"/>
      </a:hlink>
      <a:folHlink>
        <a:srgbClr val="2727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Kristina Paulikė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0x0101001C29ACAE960B1C4C90B67BA62828523D</vt:lpwstr>
  </property>
</Properties>
</file>